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6"/>
  </p:notesMasterIdLst>
  <p:handoutMasterIdLst>
    <p:handoutMasterId r:id="rId27"/>
  </p:handoutMasterIdLst>
  <p:sldIdLst>
    <p:sldId id="256" r:id="rId2"/>
    <p:sldId id="379" r:id="rId3"/>
    <p:sldId id="508" r:id="rId4"/>
    <p:sldId id="543" r:id="rId5"/>
    <p:sldId id="544" r:id="rId6"/>
    <p:sldId id="545" r:id="rId7"/>
    <p:sldId id="538" r:id="rId8"/>
    <p:sldId id="546" r:id="rId9"/>
    <p:sldId id="555" r:id="rId10"/>
    <p:sldId id="556" r:id="rId11"/>
    <p:sldId id="540" r:id="rId12"/>
    <p:sldId id="554" r:id="rId13"/>
    <p:sldId id="557" r:id="rId14"/>
    <p:sldId id="548" r:id="rId15"/>
    <p:sldId id="564" r:id="rId16"/>
    <p:sldId id="558" r:id="rId17"/>
    <p:sldId id="549" r:id="rId18"/>
    <p:sldId id="559" r:id="rId19"/>
    <p:sldId id="560" r:id="rId20"/>
    <p:sldId id="550" r:id="rId21"/>
    <p:sldId id="561" r:id="rId22"/>
    <p:sldId id="562" r:id="rId23"/>
    <p:sldId id="563" r:id="rId24"/>
    <p:sldId id="542" r:id="rId25"/>
  </p:sldIdLst>
  <p:sldSz cx="6858000" cy="5143500"/>
  <p:notesSz cx="6858000" cy="9144000"/>
  <p:defaultTextStyle>
    <a:defPPr>
      <a:defRPr lang="en-GB"/>
    </a:defPPr>
    <a:lvl1pPr algn="l" defTabSz="449263" rtl="0" fontAlgn="base">
      <a:spcBef>
        <a:spcPct val="0"/>
      </a:spcBef>
      <a:spcAft>
        <a:spcPct val="0"/>
      </a:spcAft>
      <a:defRPr kern="1200">
        <a:solidFill>
          <a:schemeClr val="bg1"/>
        </a:solidFill>
        <a:latin typeface="Calibri" pitchFamily="34" charset="0"/>
        <a:ea typeface="宋体" charset="-122"/>
        <a:cs typeface="+mn-cs"/>
      </a:defRPr>
    </a:lvl1pPr>
    <a:lvl2pPr marL="742950" indent="-285750" algn="l" defTabSz="449263" rtl="0" fontAlgn="base">
      <a:spcBef>
        <a:spcPct val="0"/>
      </a:spcBef>
      <a:spcAft>
        <a:spcPct val="0"/>
      </a:spcAft>
      <a:defRPr kern="1200">
        <a:solidFill>
          <a:schemeClr val="bg1"/>
        </a:solidFill>
        <a:latin typeface="Calibri" pitchFamily="34" charset="0"/>
        <a:ea typeface="宋体" charset="-122"/>
        <a:cs typeface="+mn-cs"/>
      </a:defRPr>
    </a:lvl2pPr>
    <a:lvl3pPr marL="1143000" indent="-228600" algn="l" defTabSz="449263" rtl="0" fontAlgn="base">
      <a:spcBef>
        <a:spcPct val="0"/>
      </a:spcBef>
      <a:spcAft>
        <a:spcPct val="0"/>
      </a:spcAft>
      <a:defRPr kern="1200">
        <a:solidFill>
          <a:schemeClr val="bg1"/>
        </a:solidFill>
        <a:latin typeface="Calibri" pitchFamily="34" charset="0"/>
        <a:ea typeface="宋体" charset="-122"/>
        <a:cs typeface="+mn-cs"/>
      </a:defRPr>
    </a:lvl3pPr>
    <a:lvl4pPr marL="1600200" indent="-228600" algn="l" defTabSz="449263" rtl="0" fontAlgn="base">
      <a:spcBef>
        <a:spcPct val="0"/>
      </a:spcBef>
      <a:spcAft>
        <a:spcPct val="0"/>
      </a:spcAft>
      <a:defRPr kern="1200">
        <a:solidFill>
          <a:schemeClr val="bg1"/>
        </a:solidFill>
        <a:latin typeface="Calibri" pitchFamily="34" charset="0"/>
        <a:ea typeface="宋体" charset="-122"/>
        <a:cs typeface="+mn-cs"/>
      </a:defRPr>
    </a:lvl4pPr>
    <a:lvl5pPr marL="2057400" indent="-228600" algn="l" defTabSz="449263" rtl="0" fontAlgn="base">
      <a:spcBef>
        <a:spcPct val="0"/>
      </a:spcBef>
      <a:spcAft>
        <a:spcPct val="0"/>
      </a:spcAft>
      <a:defRPr kern="1200">
        <a:solidFill>
          <a:schemeClr val="bg1"/>
        </a:solidFill>
        <a:latin typeface="Calibri" pitchFamily="34" charset="0"/>
        <a:ea typeface="宋体" charset="-122"/>
        <a:cs typeface="+mn-cs"/>
      </a:defRPr>
    </a:lvl5pPr>
    <a:lvl6pPr marL="2286000" algn="l" defTabSz="914400" rtl="0" eaLnBrk="1" latinLnBrk="0" hangingPunct="1">
      <a:defRPr kern="1200">
        <a:solidFill>
          <a:schemeClr val="bg1"/>
        </a:solidFill>
        <a:latin typeface="Calibri" pitchFamily="34" charset="0"/>
        <a:ea typeface="宋体" charset="-122"/>
        <a:cs typeface="+mn-cs"/>
      </a:defRPr>
    </a:lvl6pPr>
    <a:lvl7pPr marL="2743200" algn="l" defTabSz="914400" rtl="0" eaLnBrk="1" latinLnBrk="0" hangingPunct="1">
      <a:defRPr kern="1200">
        <a:solidFill>
          <a:schemeClr val="bg1"/>
        </a:solidFill>
        <a:latin typeface="Calibri" pitchFamily="34" charset="0"/>
        <a:ea typeface="宋体" charset="-122"/>
        <a:cs typeface="+mn-cs"/>
      </a:defRPr>
    </a:lvl7pPr>
    <a:lvl8pPr marL="3200400" algn="l" defTabSz="914400" rtl="0" eaLnBrk="1" latinLnBrk="0" hangingPunct="1">
      <a:defRPr kern="1200">
        <a:solidFill>
          <a:schemeClr val="bg1"/>
        </a:solidFill>
        <a:latin typeface="Calibri" pitchFamily="34" charset="0"/>
        <a:ea typeface="宋体" charset="-122"/>
        <a:cs typeface="+mn-cs"/>
      </a:defRPr>
    </a:lvl8pPr>
    <a:lvl9pPr marL="3657600" algn="l" defTabSz="914400" rtl="0" eaLnBrk="1" latinLnBrk="0" hangingPunct="1">
      <a:defRPr kern="1200">
        <a:solidFill>
          <a:schemeClr val="bg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E85C8"/>
    <a:srgbClr val="66CCFF"/>
    <a:srgbClr val="F58120"/>
    <a:srgbClr val="FA5900"/>
    <a:srgbClr val="996633"/>
    <a:srgbClr val="F36A21"/>
    <a:srgbClr val="F99D1B"/>
    <a:srgbClr val="663300"/>
    <a:srgbClr val="391F11"/>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34" autoAdjust="0"/>
    <p:restoredTop sz="86435" autoAdjust="0"/>
  </p:normalViewPr>
  <p:slideViewPr>
    <p:cSldViewPr showGuides="1">
      <p:cViewPr varScale="1">
        <p:scale>
          <a:sx n="98" d="100"/>
          <a:sy n="98" d="100"/>
        </p:scale>
        <p:origin x="996" y="84"/>
      </p:cViewPr>
      <p:guideLst>
        <p:guide orient="horz" pos="1620"/>
        <p:guide pos="2160"/>
      </p:guideLst>
    </p:cSldViewPr>
  </p:slideViewPr>
  <p:outlineViewPr>
    <p:cViewPr varScale="1">
      <p:scale>
        <a:sx n="33" d="100"/>
        <a:sy n="33" d="100"/>
      </p:scale>
      <p:origin x="0" y="17454"/>
    </p:cViewPr>
  </p:outlineViewPr>
  <p:notesTextViewPr>
    <p:cViewPr>
      <p:scale>
        <a:sx n="3" d="2"/>
        <a:sy n="3" d="2"/>
      </p:scale>
      <p:origin x="0" y="0"/>
    </p:cViewPr>
  </p:notesTextViewPr>
  <p:notesViewPr>
    <p:cSldViewPr showGuides="1">
      <p:cViewPr varScale="1">
        <p:scale>
          <a:sx n="83" d="100"/>
          <a:sy n="83" d="100"/>
        </p:scale>
        <p:origin x="4656" y="58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EC568C-BEEF-4E51-9AA9-58C9D5D7DF67}" type="datetimeFigureOut">
              <a:rPr lang="zh-CN" altLang="en-US" smtClean="0"/>
              <a:t>2017/12/11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58EA47-4EB9-43D2-A2E2-643C2C1AB65A}" type="slidenum">
              <a:rPr lang="zh-CN" altLang="en-US" smtClean="0"/>
              <a:t>‹#›</a:t>
            </a:fld>
            <a:endParaRPr lang="zh-CN" altLang="en-US"/>
          </a:p>
        </p:txBody>
      </p:sp>
    </p:spTree>
    <p:extLst>
      <p:ext uri="{BB962C8B-B14F-4D97-AF65-F5344CB8AC3E}">
        <p14:creationId xmlns:p14="http://schemas.microsoft.com/office/powerpoint/2010/main" val="1263324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pitchFamily="18" charset="0"/>
              <a:buNone/>
            </a:pPr>
            <a:endParaRPr lang="zh-CN" altLang="en-US"/>
          </a:p>
        </p:txBody>
      </p:sp>
      <p:sp>
        <p:nvSpPr>
          <p:cNvPr id="50179" name="Rectangle 2"/>
          <p:cNvSpPr>
            <a:spLocks noGrp="1" noRot="1" noChangeAspect="1" noChangeArrowheads="1"/>
          </p:cNvSpPr>
          <p:nvPr>
            <p:ph type="sldImg"/>
          </p:nvPr>
        </p:nvSpPr>
        <p:spPr bwMode="auto">
          <a:xfrm>
            <a:off x="-14227175" y="-11796713"/>
            <a:ext cx="16654463" cy="1249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1" name="Rectangle 3"/>
          <p:cNvSpPr>
            <a:spLocks noGrp="1" noChangeArrowheads="1"/>
          </p:cNvSpPr>
          <p:nvPr>
            <p:ph type="body"/>
          </p:nvPr>
        </p:nvSpPr>
        <p:spPr bwMode="auto">
          <a:xfrm>
            <a:off x="685800" y="4343400"/>
            <a:ext cx="5483225" cy="4111625"/>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zh-CN" altLang="zh-CN" noProof="0" smtClean="0"/>
          </a:p>
        </p:txBody>
      </p:sp>
    </p:spTree>
    <p:extLst>
      <p:ext uri="{BB962C8B-B14F-4D97-AF65-F5344CB8AC3E}">
        <p14:creationId xmlns:p14="http://schemas.microsoft.com/office/powerpoint/2010/main" val="171431053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1203"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mtClean="0">
              <a:latin typeface="Times New Roman" pitchFamily="18" charset="0"/>
            </a:endParaRPr>
          </a:p>
        </p:txBody>
      </p:sp>
    </p:spTree>
    <p:extLst>
      <p:ext uri="{BB962C8B-B14F-4D97-AF65-F5344CB8AC3E}">
        <p14:creationId xmlns:p14="http://schemas.microsoft.com/office/powerpoint/2010/main" val="1967414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97" t="10130" r="-29958" b="2827"/>
          <a:stretch/>
        </p:blipFill>
        <p:spPr>
          <a:xfrm>
            <a:off x="-27384" y="-41076"/>
            <a:ext cx="6912768" cy="5184576"/>
          </a:xfrm>
          <a:prstGeom prst="rect">
            <a:avLst/>
          </a:prstGeom>
          <a:solidFill>
            <a:schemeClr val="bg1"/>
          </a:solidFill>
        </p:spPr>
      </p:pic>
      <p:sp>
        <p:nvSpPr>
          <p:cNvPr id="2" name="Title 1"/>
          <p:cNvSpPr>
            <a:spLocks noGrp="1"/>
          </p:cNvSpPr>
          <p:nvPr>
            <p:ph type="ctrTitle"/>
          </p:nvPr>
        </p:nvSpPr>
        <p:spPr>
          <a:xfrm>
            <a:off x="1772817" y="1635646"/>
            <a:ext cx="5085184" cy="1213644"/>
          </a:xfrm>
        </p:spPr>
        <p:txBody>
          <a:bodyPr>
            <a:noAutofit/>
          </a:bodyPr>
          <a:lstStyle>
            <a:lvl1pPr algn="ctr">
              <a:defRPr lang="en-US" sz="3200" dirty="0">
                <a:solidFill>
                  <a:srgbClr val="0070C0"/>
                </a:solidFill>
                <a:effectLst>
                  <a:glow rad="38100">
                    <a:schemeClr val="bg1">
                      <a:alpha val="65000"/>
                    </a:schemeClr>
                  </a:glow>
                </a:effectLst>
              </a:defRPr>
            </a:lvl1pPr>
          </a:lstStyle>
          <a:p>
            <a:r>
              <a:rPr lang="zh-CN" altLang="en-US" dirty="0" smtClean="0"/>
              <a:t>单击此处编辑母版标题样式</a:t>
            </a:r>
            <a:endParaRPr lang="en-US" dirty="0"/>
          </a:p>
        </p:txBody>
      </p:sp>
      <p:sp>
        <p:nvSpPr>
          <p:cNvPr id="5" name="Date Placeholder 14"/>
          <p:cNvSpPr>
            <a:spLocks noGrp="1"/>
          </p:cNvSpPr>
          <p:nvPr>
            <p:ph type="dt" sz="half" idx="10"/>
          </p:nvPr>
        </p:nvSpPr>
        <p:spPr/>
        <p:txBody>
          <a:bodyPr/>
          <a:lstStyle>
            <a:lvl1pPr>
              <a:defRPr/>
            </a:lvl1pPr>
          </a:lstStyle>
          <a:p>
            <a:pPr>
              <a:defRPr/>
            </a:pPr>
            <a:endParaRPr lang="en-US"/>
          </a:p>
        </p:txBody>
      </p:sp>
      <p:sp>
        <p:nvSpPr>
          <p:cNvPr id="6" name="Slide Number Placeholder 15"/>
          <p:cNvSpPr>
            <a:spLocks noGrp="1"/>
          </p:cNvSpPr>
          <p:nvPr>
            <p:ph type="sldNum" sz="quarter" idx="11"/>
          </p:nvPr>
        </p:nvSpPr>
        <p:spPr/>
        <p:txBody>
          <a:bodyPr/>
          <a:lstStyle>
            <a:lvl1pPr>
              <a:defRPr/>
            </a:lvl1pPr>
          </a:lstStyle>
          <a:p>
            <a:pPr>
              <a:defRPr/>
            </a:pPr>
            <a:fld id="{B4582699-6D84-473C-9619-6A55B3B99623}" type="slidenum">
              <a:rPr lang="en-US"/>
              <a:pPr>
                <a:defRPr/>
              </a:pPr>
              <a:t>‹#›</a:t>
            </a:fld>
            <a:endParaRPr lang="en-US"/>
          </a:p>
        </p:txBody>
      </p:sp>
      <p:sp>
        <p:nvSpPr>
          <p:cNvPr id="7" name="Footer Placeholder 16"/>
          <p:cNvSpPr>
            <a:spLocks noGrp="1"/>
          </p:cNvSpPr>
          <p:nvPr>
            <p:ph type="ftr" sz="quarter" idx="12"/>
          </p:nvPr>
        </p:nvSpPr>
        <p:spPr/>
        <p:txBody>
          <a:bodyPr/>
          <a:lstStyle>
            <a:lvl1pPr>
              <a:defRPr/>
            </a:lvl1pPr>
          </a:lstStyle>
          <a:p>
            <a:pPr>
              <a:defRPr/>
            </a:pPr>
            <a:endParaRPr lang="en-US"/>
          </a:p>
        </p:txBody>
      </p:sp>
      <p:sp>
        <p:nvSpPr>
          <p:cNvPr id="9" name="副标题 2"/>
          <p:cNvSpPr>
            <a:spLocks noGrp="1"/>
          </p:cNvSpPr>
          <p:nvPr>
            <p:ph type="subTitle" idx="1"/>
          </p:nvPr>
        </p:nvSpPr>
        <p:spPr>
          <a:xfrm>
            <a:off x="1772817" y="3014397"/>
            <a:ext cx="5112567" cy="1241425"/>
          </a:xfrm>
        </p:spPr>
        <p:txBody>
          <a:bodyPr/>
          <a:lstStyle>
            <a:lvl1pPr marL="0" indent="0" algn="ctr">
              <a:buNone/>
              <a:defRPr sz="1800" b="1">
                <a:solidFill>
                  <a:srgbClr val="5E85C8"/>
                </a:solidFill>
              </a:defRPr>
            </a:lvl1pPr>
            <a:lvl2pPr marL="342866" indent="0" algn="ctr">
              <a:buNone/>
              <a:defRPr sz="1500"/>
            </a:lvl2pPr>
            <a:lvl3pPr marL="685732" indent="0" algn="ctr">
              <a:buNone/>
              <a:defRPr sz="135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zh-CN" altLang="en-US" dirty="0" smtClean="0"/>
              <a:t>单击此处编辑母版副标题样式</a:t>
            </a:r>
            <a:endParaRPr lang="zh-CN" altLang="en-US" dirty="0"/>
          </a:p>
        </p:txBody>
      </p:sp>
      <p:pic>
        <p:nvPicPr>
          <p:cNvPr id="12" name="图片 11"/>
          <p:cNvPicPr>
            <a:picLocks noChangeAspect="1"/>
          </p:cNvPicPr>
          <p:nvPr userDrawn="1"/>
        </p:nvPicPr>
        <p:blipFill>
          <a:blip r:embed="rId3"/>
          <a:stretch>
            <a:fillRect/>
          </a:stretch>
        </p:blipFill>
        <p:spPr>
          <a:xfrm>
            <a:off x="3068960" y="163114"/>
            <a:ext cx="3593534" cy="584854"/>
          </a:xfrm>
          <a:prstGeom prst="rect">
            <a:avLst/>
          </a:prstGeom>
        </p:spPr>
      </p:pic>
    </p:spTree>
    <p:extLst>
      <p:ext uri="{BB962C8B-B14F-4D97-AF65-F5344CB8AC3E}">
        <p14:creationId xmlns:p14="http://schemas.microsoft.com/office/powerpoint/2010/main" val="392663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TextBox 4"/>
          <p:cNvSpPr txBox="1"/>
          <p:nvPr/>
        </p:nvSpPr>
        <p:spPr>
          <a:xfrm>
            <a:off x="3625733" y="2019572"/>
            <a:ext cx="342900" cy="923330"/>
          </a:xfrm>
          <a:prstGeom prst="rect">
            <a:avLst/>
          </a:prstGeom>
          <a:noFill/>
        </p:spPr>
        <p:txBody>
          <a:bodyPr lIns="0" tIns="0" rIns="0" bIns="0">
            <a:spAutoFit/>
          </a:bodyPr>
          <a:lstStyle/>
          <a:p>
            <a:pPr>
              <a:buClr>
                <a:srgbClr val="000000"/>
              </a:buClr>
              <a:buSzPct val="100000"/>
              <a:buFont typeface="Times New Roman" pitchFamily="18" charset="0"/>
              <a:buNone/>
              <a:defRPr/>
            </a:pPr>
            <a:r>
              <a:rPr lang="en-US" altLang="zh-CN" sz="6000">
                <a:effectLst>
                  <a:outerShdw blurRad="38100" dist="38100" dir="2700000" algn="tl">
                    <a:srgbClr val="FFFFFF"/>
                  </a:outerShdw>
                </a:effectLst>
                <a:latin typeface="Palatino Linotype" pitchFamily="18" charset="0"/>
                <a:ea typeface="宋体" pitchFamily="2" charset="-122"/>
              </a:rPr>
              <a:t>{</a:t>
            </a:r>
          </a:p>
        </p:txBody>
      </p:sp>
      <p:sp>
        <p:nvSpPr>
          <p:cNvPr id="3" name="Content Placeholder 2"/>
          <p:cNvSpPr>
            <a:spLocks noGrp="1"/>
          </p:cNvSpPr>
          <p:nvPr>
            <p:ph idx="1"/>
          </p:nvPr>
        </p:nvSpPr>
        <p:spPr>
          <a:xfrm>
            <a:off x="257454" y="1203598"/>
            <a:ext cx="3257550" cy="2571750"/>
          </a:xfrm>
        </p:spPr>
        <p:txBody>
          <a:bodyPr anchor="ctr"/>
          <a:lstStyle>
            <a:lvl1pPr>
              <a:defRPr sz="1800" b="1"/>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Text Placeholder 3"/>
          <p:cNvSpPr>
            <a:spLocks noGrp="1"/>
          </p:cNvSpPr>
          <p:nvPr>
            <p:ph type="body" sz="half" idx="2"/>
          </p:nvPr>
        </p:nvSpPr>
        <p:spPr>
          <a:xfrm>
            <a:off x="3915054" y="1203598"/>
            <a:ext cx="1943100" cy="2571750"/>
          </a:xfrm>
        </p:spPr>
        <p:txBody>
          <a:bodyPr anchor="ctr"/>
          <a:lstStyle>
            <a:lvl1pPr marL="0" indent="0">
              <a:buNone/>
              <a:defRPr sz="1200" b="1"/>
            </a:lvl1pPr>
            <a:lvl2pPr marL="342866" indent="0">
              <a:buNone/>
              <a:defRPr sz="900"/>
            </a:lvl2pPr>
            <a:lvl3pPr marL="685732" indent="0">
              <a:buNone/>
              <a:defRPr sz="750"/>
            </a:lvl3pPr>
            <a:lvl4pPr marL="1028598" indent="0">
              <a:buNone/>
              <a:defRPr sz="675"/>
            </a:lvl4pPr>
            <a:lvl5pPr marL="1371464" indent="0">
              <a:buNone/>
              <a:defRPr sz="675"/>
            </a:lvl5pPr>
            <a:lvl6pPr marL="1714331" indent="0">
              <a:buNone/>
              <a:defRPr sz="675"/>
            </a:lvl6pPr>
            <a:lvl7pPr marL="2057195" indent="0">
              <a:buNone/>
              <a:defRPr sz="675"/>
            </a:lvl7pPr>
            <a:lvl8pPr marL="2400060" indent="0">
              <a:buNone/>
              <a:defRPr sz="675"/>
            </a:lvl8pPr>
            <a:lvl9pPr marL="2742926" indent="0">
              <a:buNone/>
              <a:defRPr sz="675"/>
            </a:lvl9pPr>
          </a:lstStyle>
          <a:p>
            <a:pPr lvl="0"/>
            <a:r>
              <a:rPr lang="zh-CN" altLang="en-US" dirty="0" smtClean="0"/>
              <a:t>单击此处编辑母版文本样式</a:t>
            </a:r>
          </a:p>
        </p:txBody>
      </p:sp>
      <p:sp>
        <p:nvSpPr>
          <p:cNvPr id="18" name="Title 17"/>
          <p:cNvSpPr>
            <a:spLocks noGrp="1"/>
          </p:cNvSpPr>
          <p:nvPr>
            <p:ph type="title"/>
          </p:nvPr>
        </p:nvSpPr>
        <p:spPr/>
        <p:txBody>
          <a:bodyPr/>
          <a:lstStyle/>
          <a:p>
            <a:r>
              <a:rPr lang="zh-CN" altLang="en-US" smtClean="0"/>
              <a:t>单击此处编辑母版标题样式</a:t>
            </a:r>
            <a:endParaRPr lang="en-US" dirty="0"/>
          </a:p>
        </p:txBody>
      </p:sp>
      <p:sp>
        <p:nvSpPr>
          <p:cNvPr id="6" name="Date Placeholder 14"/>
          <p:cNvSpPr>
            <a:spLocks noGrp="1"/>
          </p:cNvSpPr>
          <p:nvPr>
            <p:ph type="dt" sz="half" idx="10"/>
          </p:nvPr>
        </p:nvSpPr>
        <p:spPr/>
        <p:txBody>
          <a:bodyPr/>
          <a:lstStyle>
            <a:lvl1pPr>
              <a:defRPr/>
            </a:lvl1pPr>
          </a:lstStyle>
          <a:p>
            <a:pPr>
              <a:defRPr/>
            </a:pPr>
            <a:endParaRPr lang="en-US"/>
          </a:p>
        </p:txBody>
      </p:sp>
      <p:sp>
        <p:nvSpPr>
          <p:cNvPr id="7" name="Slide Number Placeholder 15"/>
          <p:cNvSpPr>
            <a:spLocks noGrp="1"/>
          </p:cNvSpPr>
          <p:nvPr>
            <p:ph type="sldNum" sz="quarter" idx="11"/>
          </p:nvPr>
        </p:nvSpPr>
        <p:spPr/>
        <p:txBody>
          <a:bodyPr/>
          <a:lstStyle>
            <a:lvl1pPr>
              <a:defRPr/>
            </a:lvl1pPr>
          </a:lstStyle>
          <a:p>
            <a:pPr>
              <a:defRPr/>
            </a:pPr>
            <a:fld id="{6DF41B30-C78E-482B-8666-575A5D1E31B3}" type="slidenum">
              <a:rPr lang="en-US"/>
              <a:pPr>
                <a:defRPr/>
              </a:pPr>
              <a:t>‹#›</a:t>
            </a:fld>
            <a:endParaRPr lang="en-US"/>
          </a:p>
        </p:txBody>
      </p:sp>
      <p:sp>
        <p:nvSpPr>
          <p:cNvPr id="8"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53716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TextBox 4"/>
          <p:cNvSpPr txBox="1"/>
          <p:nvPr/>
        </p:nvSpPr>
        <p:spPr>
          <a:xfrm>
            <a:off x="1826419" y="2498728"/>
            <a:ext cx="342900" cy="692497"/>
          </a:xfrm>
          <a:prstGeom prst="rect">
            <a:avLst/>
          </a:prstGeom>
          <a:noFill/>
        </p:spPr>
        <p:txBody>
          <a:bodyPr lIns="0" tIns="0" rIns="0" bIns="0">
            <a:spAutoFit/>
          </a:bodyPr>
          <a:lstStyle/>
          <a:p>
            <a:pPr>
              <a:buClr>
                <a:srgbClr val="000000"/>
              </a:buClr>
              <a:buSzPct val="100000"/>
              <a:buFont typeface="Times New Roman" pitchFamily="18" charset="0"/>
              <a:buNone/>
              <a:defRPr/>
            </a:pPr>
            <a:r>
              <a:rPr lang="en-US" altLang="zh-CN" sz="4500">
                <a:effectLst>
                  <a:outerShdw blurRad="38100" dist="38100" dir="2700000" algn="tl">
                    <a:srgbClr val="FFFFFF"/>
                  </a:outerShdw>
                </a:effectLst>
                <a:latin typeface="Palatino Linotype" pitchFamily="18" charset="0"/>
                <a:ea typeface="宋体" pitchFamily="2" charset="-122"/>
              </a:rPr>
              <a:t>{</a:t>
            </a:r>
          </a:p>
        </p:txBody>
      </p:sp>
      <p:sp>
        <p:nvSpPr>
          <p:cNvPr id="3" name="Picture Placeholder 2"/>
          <p:cNvSpPr>
            <a:spLocks noGrp="1"/>
          </p:cNvSpPr>
          <p:nvPr>
            <p:ph type="pic" idx="1"/>
          </p:nvPr>
        </p:nvSpPr>
        <p:spPr>
          <a:xfrm>
            <a:off x="914400" y="1413122"/>
            <a:ext cx="5029200" cy="1910239"/>
          </a:xfrm>
          <a:effectLst>
            <a:outerShdw blurRad="152400" dist="317500" dir="5400000" sx="90000" sy="-19000" rotWithShape="0">
              <a:prstClr val="black">
                <a:alpha val="15000"/>
              </a:prstClr>
            </a:outerShdw>
          </a:effectLst>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pPr lvl="0"/>
            <a:r>
              <a:rPr lang="zh-CN" altLang="en-US" noProof="0" smtClean="0"/>
              <a:t>单击图标添加图片</a:t>
            </a:r>
            <a:endParaRPr lang="en-US" noProof="0"/>
          </a:p>
        </p:txBody>
      </p:sp>
      <p:sp>
        <p:nvSpPr>
          <p:cNvPr id="4" name="Text Placeholder 3"/>
          <p:cNvSpPr>
            <a:spLocks noGrp="1"/>
          </p:cNvSpPr>
          <p:nvPr>
            <p:ph type="body" sz="half" idx="2"/>
          </p:nvPr>
        </p:nvSpPr>
        <p:spPr>
          <a:xfrm>
            <a:off x="2057400" y="3543322"/>
            <a:ext cx="3771900" cy="540603"/>
          </a:xfrm>
        </p:spPr>
        <p:txBody>
          <a:bodyPr anchor="ctr"/>
          <a:lstStyle>
            <a:lvl1pPr marL="0" indent="0">
              <a:buNone/>
              <a:defRPr sz="1200"/>
            </a:lvl1pPr>
            <a:lvl2pPr marL="342866" indent="0">
              <a:buNone/>
              <a:defRPr sz="900"/>
            </a:lvl2pPr>
            <a:lvl3pPr marL="685732" indent="0">
              <a:buNone/>
              <a:defRPr sz="750"/>
            </a:lvl3pPr>
            <a:lvl4pPr marL="1028598" indent="0">
              <a:buNone/>
              <a:defRPr sz="675"/>
            </a:lvl4pPr>
            <a:lvl5pPr marL="1371464" indent="0">
              <a:buNone/>
              <a:defRPr sz="675"/>
            </a:lvl5pPr>
            <a:lvl6pPr marL="1714331" indent="0">
              <a:buNone/>
              <a:defRPr sz="675"/>
            </a:lvl6pPr>
            <a:lvl7pPr marL="2057195" indent="0">
              <a:buNone/>
              <a:defRPr sz="675"/>
            </a:lvl7pPr>
            <a:lvl8pPr marL="2400060" indent="0">
              <a:buNone/>
              <a:defRPr sz="675"/>
            </a:lvl8pPr>
            <a:lvl9pPr marL="2742926" indent="0">
              <a:buNone/>
              <a:defRPr sz="675"/>
            </a:lvl9pPr>
          </a:lstStyle>
          <a:p>
            <a:pPr lvl="0"/>
            <a:r>
              <a:rPr lang="zh-CN" altLang="en-US" smtClean="0"/>
              <a:t>单击此处编辑母版文本样式</a:t>
            </a:r>
          </a:p>
        </p:txBody>
      </p:sp>
      <p:sp>
        <p:nvSpPr>
          <p:cNvPr id="11" name="Title 10"/>
          <p:cNvSpPr>
            <a:spLocks noGrp="1"/>
          </p:cNvSpPr>
          <p:nvPr>
            <p:ph type="title"/>
          </p:nvPr>
        </p:nvSpPr>
        <p:spPr/>
        <p:txBody>
          <a:bodyPr/>
          <a:lstStyle/>
          <a:p>
            <a:r>
              <a:rPr lang="zh-CN" altLang="en-US" smtClean="0"/>
              <a:t>单击此处编辑母版标题样式</a:t>
            </a:r>
            <a:endParaRPr lang="en-US"/>
          </a:p>
        </p:txBody>
      </p:sp>
      <p:sp>
        <p:nvSpPr>
          <p:cNvPr id="6" name="Date Placeholder 12"/>
          <p:cNvSpPr>
            <a:spLocks noGrp="1"/>
          </p:cNvSpPr>
          <p:nvPr>
            <p:ph type="dt" sz="half" idx="10"/>
          </p:nvPr>
        </p:nvSpPr>
        <p:spPr/>
        <p:txBody>
          <a:bodyPr/>
          <a:lstStyle>
            <a:lvl1pPr>
              <a:defRPr/>
            </a:lvl1pPr>
          </a:lstStyle>
          <a:p>
            <a:pPr>
              <a:defRPr/>
            </a:pPr>
            <a:endParaRPr lang="en-US"/>
          </a:p>
        </p:txBody>
      </p:sp>
      <p:sp>
        <p:nvSpPr>
          <p:cNvPr id="7" name="Slide Number Placeholder 13"/>
          <p:cNvSpPr>
            <a:spLocks noGrp="1"/>
          </p:cNvSpPr>
          <p:nvPr>
            <p:ph type="sldNum" sz="quarter" idx="11"/>
          </p:nvPr>
        </p:nvSpPr>
        <p:spPr/>
        <p:txBody>
          <a:bodyPr/>
          <a:lstStyle>
            <a:lvl1pPr>
              <a:defRPr/>
            </a:lvl1pPr>
          </a:lstStyle>
          <a:p>
            <a:pPr>
              <a:defRPr/>
            </a:pPr>
            <a:fld id="{DDD6D9FE-BEE1-4D5B-895B-F50F0AFBC207}" type="slidenum">
              <a:rPr lang="en-US"/>
              <a:pPr>
                <a:defRPr/>
              </a:pPr>
              <a:t>‹#›</a:t>
            </a:fld>
            <a:endParaRPr lang="en-US"/>
          </a:p>
        </p:txBody>
      </p:sp>
      <p:sp>
        <p:nvSpPr>
          <p:cNvPr id="8" name="Footer Placeholder 1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07892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90718" y="915566"/>
            <a:ext cx="4343400" cy="3672408"/>
          </a:xfrm>
        </p:spPr>
        <p:txBody>
          <a:bodyPr vert="eaVert"/>
          <a:lstStyle>
            <a:lvl1pPr>
              <a:defRPr b="1"/>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762B27-43F6-463F-AB06-AC8E7A561E80}" type="slidenum">
              <a:rPr lang="en-US"/>
              <a:pPr>
                <a:defRPr/>
              </a:pPr>
              <a:t>‹#›</a:t>
            </a:fld>
            <a:endParaRPr lang="en-US"/>
          </a:p>
        </p:txBody>
      </p:sp>
    </p:spTree>
    <p:extLst>
      <p:ext uri="{BB962C8B-B14F-4D97-AF65-F5344CB8AC3E}">
        <p14:creationId xmlns:p14="http://schemas.microsoft.com/office/powerpoint/2010/main" val="382097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29050" y="843558"/>
            <a:ext cx="1600200" cy="388620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345" y="942977"/>
            <a:ext cx="3771900" cy="3429000"/>
          </a:xfrm>
        </p:spPr>
        <p:txBody>
          <a:bodyPr vert="eaVert"/>
          <a:lstStyle>
            <a:lvl1pPr>
              <a:defRPr b="1"/>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D575FA-A330-4789-9B76-E56315A5907A}" type="slidenum">
              <a:rPr lang="en-US"/>
              <a:pPr>
                <a:defRPr/>
              </a:pPr>
              <a:t>‹#›</a:t>
            </a:fld>
            <a:endParaRPr lang="en-US"/>
          </a:p>
        </p:txBody>
      </p:sp>
    </p:spTree>
    <p:extLst>
      <p:ext uri="{BB962C8B-B14F-4D97-AF65-F5344CB8AC3E}">
        <p14:creationId xmlns:p14="http://schemas.microsoft.com/office/powerpoint/2010/main" val="2699938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46" y="915566"/>
            <a:ext cx="5778641" cy="3600400"/>
          </a:xfrm>
        </p:spPr>
        <p:txBody>
          <a:bodyPr/>
          <a:lstStyle>
            <a:lvl1pPr>
              <a:lnSpc>
                <a:spcPct val="125000"/>
              </a:lnSpc>
              <a:spcBef>
                <a:spcPts val="450"/>
              </a:spcBef>
              <a:spcAft>
                <a:spcPts val="0"/>
              </a:spcAft>
              <a:defRPr b="1"/>
            </a:lvl1pPr>
            <a:lvl2pPr>
              <a:lnSpc>
                <a:spcPct val="125000"/>
              </a:lnSpc>
              <a:spcBef>
                <a:spcPts val="450"/>
              </a:spcBef>
              <a:spcAft>
                <a:spcPts val="0"/>
              </a:spcAft>
              <a:defRPr/>
            </a:lvl2pPr>
            <a:lvl3pPr>
              <a:lnSpc>
                <a:spcPct val="125000"/>
              </a:lnSpc>
              <a:spcBef>
                <a:spcPts val="450"/>
              </a:spcBef>
              <a:spcAft>
                <a:spcPts val="0"/>
              </a:spcAft>
              <a:defRPr/>
            </a:lvl3pPr>
            <a:lvl4pPr>
              <a:lnSpc>
                <a:spcPct val="125000"/>
              </a:lnSpc>
              <a:spcBef>
                <a:spcPts val="450"/>
              </a:spcBef>
              <a:spcAft>
                <a:spcPts val="0"/>
              </a:spcAft>
              <a:defRPr/>
            </a:lvl4pPr>
            <a:lvl5pPr>
              <a:lnSpc>
                <a:spcPct val="125000"/>
              </a:lnSpc>
              <a:spcBef>
                <a:spcPts val="450"/>
              </a:spcBef>
              <a:spcAft>
                <a:spcPts val="0"/>
              </a:spcAft>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13" name="Title 12"/>
          <p:cNvSpPr>
            <a:spLocks noGrp="1"/>
          </p:cNvSpPr>
          <p:nvPr>
            <p:ph type="title"/>
          </p:nvPr>
        </p:nvSpPr>
        <p:spPr/>
        <p:txBody>
          <a:bodyPr>
            <a:noAutofit/>
          </a:bodyPr>
          <a:lstStyle>
            <a:lvl1pPr>
              <a:defRPr sz="2800"/>
            </a:lvl1pPr>
          </a:lstStyle>
          <a:p>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5AC31C-CC49-4841-BA87-CE89D44E11F0}" type="slidenum">
              <a:rPr lang="en-US"/>
              <a:pPr>
                <a:defRPr/>
              </a:pPr>
              <a:t>‹#›</a:t>
            </a:fld>
            <a:endParaRPr lang="en-US"/>
          </a:p>
        </p:txBody>
      </p:sp>
    </p:spTree>
    <p:extLst>
      <p:ext uri="{BB962C8B-B14F-4D97-AF65-F5344CB8AC3E}">
        <p14:creationId xmlns:p14="http://schemas.microsoft.com/office/powerpoint/2010/main" val="12185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lvl1pPr>
              <a:defRPr lang="zh-CN" altLang="en-US" sz="2400" b="1" kern="1200" dirty="0">
                <a:solidFill>
                  <a:srgbClr val="0070C0"/>
                </a:solidFill>
                <a:effectLst>
                  <a:glow rad="38100">
                    <a:schemeClr val="bg1">
                      <a:alpha val="65000"/>
                    </a:schemeClr>
                  </a:glow>
                  <a:reflection blurRad="6350" stA="50000" endA="300" endPos="50000" dist="29997" dir="5400000" sy="-100000" algn="bl" rotWithShape="0"/>
                </a:effectLst>
                <a:latin typeface="微软雅黑" pitchFamily="34" charset="-122"/>
                <a:ea typeface="微软雅黑" pitchFamily="34" charset="-122"/>
                <a:cs typeface="+mj-cs"/>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pPr>
              <a:defRPr/>
            </a:pPr>
            <a:endParaRPr lang="en-US"/>
          </a:p>
        </p:txBody>
      </p:sp>
      <p:sp>
        <p:nvSpPr>
          <p:cNvPr id="4" name="页脚占位符 3"/>
          <p:cNvSpPr>
            <a:spLocks noGrp="1"/>
          </p:cNvSpPr>
          <p:nvPr>
            <p:ph type="ftr" sz="quarter" idx="11"/>
          </p:nvPr>
        </p:nvSpPr>
        <p:spPr/>
        <p:txBody>
          <a:bodyPr/>
          <a:lstStyle/>
          <a:p>
            <a:pPr>
              <a:defRPr/>
            </a:pPr>
            <a:endParaRPr lang="en-US"/>
          </a:p>
        </p:txBody>
      </p:sp>
      <p:sp>
        <p:nvSpPr>
          <p:cNvPr id="5" name="灯片编号占位符 4"/>
          <p:cNvSpPr>
            <a:spLocks noGrp="1"/>
          </p:cNvSpPr>
          <p:nvPr>
            <p:ph type="sldNum" sz="quarter" idx="12"/>
          </p:nvPr>
        </p:nvSpPr>
        <p:spPr/>
        <p:txBody>
          <a:bodyPr/>
          <a:lstStyle/>
          <a:p>
            <a:pPr>
              <a:defRPr/>
            </a:pPr>
            <a:fld id="{52661AC6-55C9-42F0-B324-EC039E7088CF}" type="slidenum">
              <a:rPr lang="en-US" smtClean="0"/>
              <a:pPr>
                <a:defRPr/>
              </a:pPr>
              <a:t>‹#›</a:t>
            </a:fld>
            <a:endParaRPr lang="en-US"/>
          </a:p>
        </p:txBody>
      </p:sp>
    </p:spTree>
    <p:extLst>
      <p:ext uri="{BB962C8B-B14F-4D97-AF65-F5344CB8AC3E}">
        <p14:creationId xmlns:p14="http://schemas.microsoft.com/office/powerpoint/2010/main" val="3447739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p>
        </p:txBody>
      </p:sp>
      <p:sp>
        <p:nvSpPr>
          <p:cNvPr id="4" name="页脚占位符 3"/>
          <p:cNvSpPr>
            <a:spLocks noGrp="1"/>
          </p:cNvSpPr>
          <p:nvPr>
            <p:ph type="ftr" sz="quarter" idx="11"/>
          </p:nvPr>
        </p:nvSpPr>
        <p:spPr/>
        <p:txBody>
          <a:bodyPr/>
          <a:lstStyle/>
          <a:p>
            <a:pPr>
              <a:defRPr/>
            </a:pPr>
            <a:endParaRPr lang="en-US"/>
          </a:p>
        </p:txBody>
      </p:sp>
      <p:sp>
        <p:nvSpPr>
          <p:cNvPr id="5" name="灯片编号占位符 4"/>
          <p:cNvSpPr>
            <a:spLocks noGrp="1"/>
          </p:cNvSpPr>
          <p:nvPr>
            <p:ph type="sldNum" sz="quarter" idx="12"/>
          </p:nvPr>
        </p:nvSpPr>
        <p:spPr/>
        <p:txBody>
          <a:bodyPr/>
          <a:lstStyle/>
          <a:p>
            <a:pPr>
              <a:defRPr/>
            </a:pPr>
            <a:fld id="{52661AC6-55C9-42F0-B324-EC039E7088CF}" type="slidenum">
              <a:rPr lang="en-US" smtClean="0"/>
              <a:pPr>
                <a:defRPr/>
              </a:pPr>
              <a:t>‹#›</a:t>
            </a:fld>
            <a:endParaRPr lang="en-US"/>
          </a:p>
        </p:txBody>
      </p:sp>
      <p:sp>
        <p:nvSpPr>
          <p:cNvPr id="8" name="Content Placeholder 2"/>
          <p:cNvSpPr>
            <a:spLocks noGrp="1"/>
          </p:cNvSpPr>
          <p:nvPr>
            <p:ph idx="1" hasCustomPrompt="1"/>
          </p:nvPr>
        </p:nvSpPr>
        <p:spPr>
          <a:xfrm>
            <a:off x="188646" y="915566"/>
            <a:ext cx="5778641" cy="3600400"/>
          </a:xfrm>
        </p:spPr>
        <p:txBody>
          <a:bodyPr/>
          <a:lstStyle>
            <a:lvl1pPr marL="13097" indent="0">
              <a:lnSpc>
                <a:spcPct val="125000"/>
              </a:lnSpc>
              <a:spcBef>
                <a:spcPts val="450"/>
              </a:spcBef>
              <a:spcAft>
                <a:spcPts val="0"/>
              </a:spcAft>
              <a:buNone/>
              <a:defRPr>
                <a:solidFill>
                  <a:schemeClr val="bg1"/>
                </a:solidFill>
              </a:defRPr>
            </a:lvl1pPr>
            <a:lvl2pPr>
              <a:lnSpc>
                <a:spcPct val="125000"/>
              </a:lnSpc>
              <a:spcBef>
                <a:spcPts val="450"/>
              </a:spcBef>
              <a:spcAft>
                <a:spcPts val="0"/>
              </a:spcAft>
              <a:defRPr b="1">
                <a:solidFill>
                  <a:srgbClr val="0070C0"/>
                </a:solidFill>
              </a:defRPr>
            </a:lvl2pPr>
            <a:lvl3pPr>
              <a:lnSpc>
                <a:spcPct val="125000"/>
              </a:lnSpc>
              <a:spcBef>
                <a:spcPts val="450"/>
              </a:spcBef>
              <a:spcAft>
                <a:spcPts val="0"/>
              </a:spcAft>
              <a:defRPr>
                <a:solidFill>
                  <a:schemeClr val="tx1">
                    <a:lumMod val="75000"/>
                    <a:lumOff val="25000"/>
                  </a:schemeClr>
                </a:solidFill>
              </a:defRPr>
            </a:lvl3pPr>
            <a:lvl4pPr>
              <a:lnSpc>
                <a:spcPct val="125000"/>
              </a:lnSpc>
              <a:spcBef>
                <a:spcPts val="450"/>
              </a:spcBef>
              <a:spcAft>
                <a:spcPts val="0"/>
              </a:spcAft>
              <a:defRPr>
                <a:solidFill>
                  <a:schemeClr val="tx1">
                    <a:lumMod val="75000"/>
                    <a:lumOff val="25000"/>
                  </a:schemeClr>
                </a:solidFill>
              </a:defRPr>
            </a:lvl4pPr>
            <a:lvl5pPr>
              <a:lnSpc>
                <a:spcPct val="125000"/>
              </a:lnSpc>
              <a:spcBef>
                <a:spcPts val="450"/>
              </a:spcBef>
              <a:spcAft>
                <a:spcPts val="0"/>
              </a:spcAft>
              <a:defRPr>
                <a:solidFill>
                  <a:schemeClr val="tx1">
                    <a:lumMod val="75000"/>
                    <a:lumOff val="25000"/>
                  </a:schemeClr>
                </a:solidFill>
              </a:defRPr>
            </a:lvl5pPr>
          </a:lstStyle>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extLst>
      <p:ext uri="{BB962C8B-B14F-4D97-AF65-F5344CB8AC3E}">
        <p14:creationId xmlns:p14="http://schemas.microsoft.com/office/powerpoint/2010/main" val="228310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181" y="1059590"/>
            <a:ext cx="5616086" cy="3456385"/>
          </a:xfrm>
        </p:spPr>
        <p:txBody>
          <a:bodyPr/>
          <a:lstStyle>
            <a:lvl1pPr>
              <a:defRPr b="1"/>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13" name="Title 12"/>
          <p:cNvSpPr>
            <a:spLocks noGrp="1"/>
          </p:cNvSpPr>
          <p:nvPr>
            <p:ph type="title"/>
          </p:nvPr>
        </p:nvSpPr>
        <p:spPr/>
        <p:txBody>
          <a:bodyPr/>
          <a:lstStyle/>
          <a:p>
            <a:r>
              <a:rPr lang="zh-CN" altLang="en-US" dirty="0" smtClean="0"/>
              <a:t>单击此处编辑母版标题样式</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5AC31C-CC49-4841-BA87-CE89D44E11F0}" type="slidenum">
              <a:rPr lang="en-US"/>
              <a:pPr>
                <a:defRPr/>
              </a:pPr>
              <a:t>‹#›</a:t>
            </a:fld>
            <a:endParaRPr lang="en-US"/>
          </a:p>
        </p:txBody>
      </p:sp>
    </p:spTree>
    <p:extLst>
      <p:ext uri="{BB962C8B-B14F-4D97-AF65-F5344CB8AC3E}">
        <p14:creationId xmlns:p14="http://schemas.microsoft.com/office/powerpoint/2010/main" val="390936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28623" t="23001" r="-28756"/>
          <a:stretch/>
        </p:blipFill>
        <p:spPr>
          <a:xfrm>
            <a:off x="-27384" y="195486"/>
            <a:ext cx="6458486" cy="4966400"/>
          </a:xfrm>
          <a:prstGeom prst="rect">
            <a:avLst/>
          </a:prstGeom>
          <a:solidFill>
            <a:schemeClr val="bg1"/>
          </a:solidFill>
        </p:spPr>
      </p:pic>
      <p:pic>
        <p:nvPicPr>
          <p:cNvPr id="13" name="图片 12"/>
          <p:cNvPicPr>
            <a:picLocks noChangeAspect="1"/>
          </p:cNvPicPr>
          <p:nvPr userDrawn="1"/>
        </p:nvPicPr>
        <p:blipFill rotWithShape="1">
          <a:blip r:embed="rId3"/>
          <a:srcRect l="24210" t="8032" b="10015"/>
          <a:stretch/>
        </p:blipFill>
        <p:spPr>
          <a:xfrm>
            <a:off x="5301208" y="-22518"/>
            <a:ext cx="1638182" cy="1807289"/>
          </a:xfrm>
          <a:prstGeom prst="rect">
            <a:avLst/>
          </a:prstGeom>
        </p:spPr>
      </p:pic>
      <p:sp>
        <p:nvSpPr>
          <p:cNvPr id="3" name="Text Placeholder 2"/>
          <p:cNvSpPr>
            <a:spLocks noGrp="1"/>
          </p:cNvSpPr>
          <p:nvPr>
            <p:ph type="body" idx="1"/>
          </p:nvPr>
        </p:nvSpPr>
        <p:spPr>
          <a:xfrm>
            <a:off x="0" y="1995686"/>
            <a:ext cx="1152786" cy="864096"/>
          </a:xfrm>
        </p:spPr>
        <p:txBody>
          <a:bodyPr anchor="ctr">
            <a:noAutofit/>
          </a:bodyPr>
          <a:lstStyle>
            <a:lvl1pPr marL="0" indent="0" algn="ctr">
              <a:buNone/>
              <a:defRPr lang="zh-CN" altLang="en-US" sz="3000" b="1" i="1" kern="1200" dirty="0" smtClean="0">
                <a:solidFill>
                  <a:schemeClr val="bg1"/>
                </a:solidFill>
                <a:effectLst/>
                <a:latin typeface="微软雅黑" panose="020B0503020204020204" pitchFamily="34" charset="-122"/>
                <a:ea typeface="微软雅黑" panose="020B0503020204020204" pitchFamily="34" charset="-122"/>
                <a:cs typeface="+mj-cs"/>
              </a:defRPr>
            </a:lvl1pPr>
            <a:lvl2pPr marL="342866" indent="0">
              <a:buNone/>
              <a:defRPr sz="1350">
                <a:solidFill>
                  <a:schemeClr val="tx1">
                    <a:tint val="75000"/>
                  </a:schemeClr>
                </a:solidFill>
              </a:defRPr>
            </a:lvl2pPr>
            <a:lvl3pPr marL="685732" indent="0">
              <a:buNone/>
              <a:defRPr sz="1200">
                <a:solidFill>
                  <a:schemeClr val="tx1">
                    <a:tint val="75000"/>
                  </a:schemeClr>
                </a:solidFill>
              </a:defRPr>
            </a:lvl3pPr>
            <a:lvl4pPr marL="1028598" indent="0">
              <a:buNone/>
              <a:defRPr sz="1050">
                <a:solidFill>
                  <a:schemeClr val="tx1">
                    <a:tint val="75000"/>
                  </a:schemeClr>
                </a:solidFill>
              </a:defRPr>
            </a:lvl4pPr>
            <a:lvl5pPr marL="1371464" indent="0">
              <a:buNone/>
              <a:defRPr sz="1050">
                <a:solidFill>
                  <a:schemeClr val="tx1">
                    <a:tint val="75000"/>
                  </a:schemeClr>
                </a:solidFill>
              </a:defRPr>
            </a:lvl5pPr>
            <a:lvl6pPr marL="1714331" indent="0">
              <a:buNone/>
              <a:defRPr sz="1050">
                <a:solidFill>
                  <a:schemeClr val="tx1">
                    <a:tint val="75000"/>
                  </a:schemeClr>
                </a:solidFill>
              </a:defRPr>
            </a:lvl6pPr>
            <a:lvl7pPr marL="2057195" indent="0">
              <a:buNone/>
              <a:defRPr sz="1050">
                <a:solidFill>
                  <a:schemeClr val="tx1">
                    <a:tint val="75000"/>
                  </a:schemeClr>
                </a:solidFill>
              </a:defRPr>
            </a:lvl7pPr>
            <a:lvl8pPr marL="2400060" indent="0">
              <a:buNone/>
              <a:defRPr sz="1050">
                <a:solidFill>
                  <a:schemeClr val="tx1">
                    <a:tint val="75000"/>
                  </a:schemeClr>
                </a:solidFill>
              </a:defRPr>
            </a:lvl8pPr>
            <a:lvl9pPr marL="2742926" indent="0">
              <a:buNone/>
              <a:defRPr sz="1050">
                <a:solidFill>
                  <a:schemeClr val="tx1">
                    <a:tint val="75000"/>
                  </a:schemeClr>
                </a:solidFill>
              </a:defRPr>
            </a:lvl9pPr>
          </a:lstStyle>
          <a:p>
            <a:pPr lvl="0"/>
            <a:r>
              <a:rPr lang="zh-CN" altLang="en-US" dirty="0" smtClean="0"/>
              <a:t>单击此处</a:t>
            </a:r>
          </a:p>
        </p:txBody>
      </p:sp>
      <p:sp>
        <p:nvSpPr>
          <p:cNvPr id="6" name="Date Placeholder 11"/>
          <p:cNvSpPr>
            <a:spLocks noGrp="1"/>
          </p:cNvSpPr>
          <p:nvPr>
            <p:ph type="dt" sz="half" idx="10"/>
          </p:nvPr>
        </p:nvSpPr>
        <p:spPr/>
        <p:txBody>
          <a:bodyPr/>
          <a:lstStyle>
            <a:lvl1pPr>
              <a:defRPr/>
            </a:lvl1pPr>
          </a:lstStyle>
          <a:p>
            <a:pPr>
              <a:defRPr/>
            </a:pPr>
            <a:endParaRPr lang="en-US"/>
          </a:p>
        </p:txBody>
      </p:sp>
      <p:sp>
        <p:nvSpPr>
          <p:cNvPr id="7" name="Slide Number Placeholder 12"/>
          <p:cNvSpPr>
            <a:spLocks noGrp="1"/>
          </p:cNvSpPr>
          <p:nvPr>
            <p:ph type="sldNum" sz="quarter" idx="11"/>
          </p:nvPr>
        </p:nvSpPr>
        <p:spPr/>
        <p:txBody>
          <a:bodyPr/>
          <a:lstStyle>
            <a:lvl1pPr>
              <a:defRPr/>
            </a:lvl1pPr>
          </a:lstStyle>
          <a:p>
            <a:pPr>
              <a:defRPr/>
            </a:pPr>
            <a:fld id="{28D404EB-7A11-4D45-A1CA-5B023AE02F0C}" type="slidenum">
              <a:rPr lang="en-US"/>
              <a:pPr>
                <a:defRPr/>
              </a:pPr>
              <a:t>‹#›</a:t>
            </a:fld>
            <a:endParaRPr lang="en-US"/>
          </a:p>
        </p:txBody>
      </p:sp>
      <p:sp>
        <p:nvSpPr>
          <p:cNvPr id="8" name="Footer Placeholder 13"/>
          <p:cNvSpPr>
            <a:spLocks noGrp="1"/>
          </p:cNvSpPr>
          <p:nvPr>
            <p:ph type="ftr" sz="quarter" idx="12"/>
          </p:nvPr>
        </p:nvSpPr>
        <p:spPr/>
        <p:txBody>
          <a:bodyPr/>
          <a:lstStyle>
            <a:lvl1pPr>
              <a:defRPr/>
            </a:lvl1pPr>
          </a:lstStyle>
          <a:p>
            <a:pPr>
              <a:defRPr/>
            </a:pPr>
            <a:endParaRPr lang="en-US"/>
          </a:p>
        </p:txBody>
      </p:sp>
      <p:sp>
        <p:nvSpPr>
          <p:cNvPr id="4" name="Title 3"/>
          <p:cNvSpPr>
            <a:spLocks noGrp="1"/>
          </p:cNvSpPr>
          <p:nvPr>
            <p:ph type="title"/>
          </p:nvPr>
        </p:nvSpPr>
        <p:spPr>
          <a:xfrm>
            <a:off x="1412776" y="2087917"/>
            <a:ext cx="5184576" cy="720080"/>
          </a:xfrm>
        </p:spPr>
        <p:txBody>
          <a:bodyPr vert="horz" lIns="91440" tIns="45720" rIns="91440" bIns="45720" rtlCol="0" anchor="t">
            <a:noAutofit/>
          </a:bodyPr>
          <a:lstStyle>
            <a:lvl1pPr algn="ctr">
              <a:defRPr lang="en-US" sz="3200" dirty="0">
                <a:effectLst>
                  <a:glow rad="38100">
                    <a:schemeClr val="bg1">
                      <a:alpha val="65000"/>
                    </a:schemeClr>
                  </a:glow>
                </a:effectLst>
              </a:defRPr>
            </a:lvl1pPr>
          </a:lstStyle>
          <a:p>
            <a:pPr lvl="0" algn="ctr"/>
            <a:r>
              <a:rPr lang="zh-CN" altLang="en-US" dirty="0" smtClean="0"/>
              <a:t>单击此处编辑母版标题样式</a:t>
            </a:r>
            <a:endParaRPr lang="en-US" dirty="0"/>
          </a:p>
        </p:txBody>
      </p:sp>
    </p:spTree>
    <p:extLst>
      <p:ext uri="{BB962C8B-B14F-4D97-AF65-F5344CB8AC3E}">
        <p14:creationId xmlns:p14="http://schemas.microsoft.com/office/powerpoint/2010/main" val="327855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zh-CN" altLang="en-US" smtClean="0"/>
              <a:t>单击此处编辑母版标题样式</a:t>
            </a:r>
            <a:endParaRPr lang="en-US" dirty="0"/>
          </a:p>
        </p:txBody>
      </p:sp>
      <p:sp>
        <p:nvSpPr>
          <p:cNvPr id="5" name="Content Placeholder 4"/>
          <p:cNvSpPr>
            <a:spLocks noGrp="1"/>
          </p:cNvSpPr>
          <p:nvPr>
            <p:ph sz="quarter" idx="13"/>
          </p:nvPr>
        </p:nvSpPr>
        <p:spPr>
          <a:xfrm>
            <a:off x="80628" y="987574"/>
            <a:ext cx="3024336" cy="3528392"/>
          </a:xfrm>
        </p:spPr>
        <p:txBody>
          <a:bodyPr/>
          <a:lstStyle>
            <a:lvl1pPr>
              <a:defRPr b="1"/>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Content Placeholder 6"/>
          <p:cNvSpPr>
            <a:spLocks noGrp="1"/>
          </p:cNvSpPr>
          <p:nvPr>
            <p:ph sz="quarter" idx="14"/>
          </p:nvPr>
        </p:nvSpPr>
        <p:spPr>
          <a:xfrm>
            <a:off x="3212976" y="987574"/>
            <a:ext cx="2800350" cy="3528392"/>
          </a:xfrm>
        </p:spPr>
        <p:txBody>
          <a:bodyPr/>
          <a:lstStyle>
            <a:lvl1pPr>
              <a:defRPr b="1"/>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dirty="0"/>
          </a:p>
        </p:txBody>
      </p:sp>
      <p:sp>
        <p:nvSpPr>
          <p:cNvPr id="9" name="Slide Number Placeholder 5"/>
          <p:cNvSpPr>
            <a:spLocks noGrp="1"/>
          </p:cNvSpPr>
          <p:nvPr>
            <p:ph type="sldNum" sz="quarter" idx="17"/>
          </p:nvPr>
        </p:nvSpPr>
        <p:spPr/>
        <p:txBody>
          <a:bodyPr/>
          <a:lstStyle>
            <a:lvl1pPr>
              <a:defRPr/>
            </a:lvl1pPr>
          </a:lstStyle>
          <a:p>
            <a:pPr>
              <a:defRPr/>
            </a:pPr>
            <a:fld id="{B2D45B34-0946-4C54-BD93-F34AA853FC2C}" type="slidenum">
              <a:rPr lang="en-US"/>
              <a:pPr>
                <a:defRPr/>
              </a:pPr>
              <a:t>‹#›</a:t>
            </a:fld>
            <a:endParaRPr lang="en-US"/>
          </a:p>
        </p:txBody>
      </p:sp>
    </p:spTree>
    <p:extLst>
      <p:ext uri="{BB962C8B-B14F-4D97-AF65-F5344CB8AC3E}">
        <p14:creationId xmlns:p14="http://schemas.microsoft.com/office/powerpoint/2010/main" val="70064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TextBox 6"/>
          <p:cNvSpPr txBox="1"/>
          <p:nvPr/>
        </p:nvSpPr>
        <p:spPr>
          <a:xfrm>
            <a:off x="792956" y="390530"/>
            <a:ext cx="342900" cy="692497"/>
          </a:xfrm>
          <a:prstGeom prst="rect">
            <a:avLst/>
          </a:prstGeom>
          <a:noFill/>
        </p:spPr>
        <p:txBody>
          <a:bodyPr lIns="0" tIns="0" rIns="0" bIns="0">
            <a:spAutoFit/>
          </a:bodyPr>
          <a:lstStyle/>
          <a:p>
            <a:pPr>
              <a:buClr>
                <a:srgbClr val="000000"/>
              </a:buClr>
              <a:buSzPct val="100000"/>
              <a:buFont typeface="Times New Roman" pitchFamily="18" charset="0"/>
              <a:buNone/>
              <a:defRPr/>
            </a:pPr>
            <a:r>
              <a:rPr lang="en-US" altLang="zh-CN" sz="4500">
                <a:effectLst>
                  <a:outerShdw blurRad="38100" dist="38100" dir="2700000" algn="tl">
                    <a:srgbClr val="FFFFFF"/>
                  </a:outerShdw>
                </a:effectLst>
                <a:latin typeface="Palatino Linotype" pitchFamily="18" charset="0"/>
                <a:ea typeface="宋体" pitchFamily="2" charset="-122"/>
              </a:rPr>
              <a:t>{</a:t>
            </a:r>
          </a:p>
        </p:txBody>
      </p:sp>
      <p:sp>
        <p:nvSpPr>
          <p:cNvPr id="8" name="TextBox 7"/>
          <p:cNvSpPr txBox="1"/>
          <p:nvPr/>
        </p:nvSpPr>
        <p:spPr>
          <a:xfrm>
            <a:off x="3584972" y="390530"/>
            <a:ext cx="342900" cy="692497"/>
          </a:xfrm>
          <a:prstGeom prst="rect">
            <a:avLst/>
          </a:prstGeom>
          <a:noFill/>
        </p:spPr>
        <p:txBody>
          <a:bodyPr lIns="0" tIns="0" rIns="0" bIns="0">
            <a:spAutoFit/>
          </a:bodyPr>
          <a:lstStyle/>
          <a:p>
            <a:pPr>
              <a:buClr>
                <a:srgbClr val="000000"/>
              </a:buClr>
              <a:buSzPct val="100000"/>
              <a:buFont typeface="Times New Roman" pitchFamily="18" charset="0"/>
              <a:buNone/>
              <a:defRPr/>
            </a:pPr>
            <a:r>
              <a:rPr lang="en-US" altLang="zh-CN" sz="4500" dirty="0">
                <a:effectLst>
                  <a:outerShdw blurRad="38100" dist="38100" dir="2700000" algn="tl">
                    <a:srgbClr val="FFFFFF"/>
                  </a:outerShdw>
                </a:effectLst>
                <a:latin typeface="Palatino Linotype" pitchFamily="18" charset="0"/>
                <a:ea typeface="宋体" pitchFamily="2" charset="-122"/>
              </a:rPr>
              <a:t>{</a:t>
            </a:r>
          </a:p>
        </p:txBody>
      </p:sp>
      <p:sp>
        <p:nvSpPr>
          <p:cNvPr id="3" name="Text Placeholder 2"/>
          <p:cNvSpPr>
            <a:spLocks noGrp="1"/>
          </p:cNvSpPr>
          <p:nvPr>
            <p:ph type="body" idx="1"/>
          </p:nvPr>
        </p:nvSpPr>
        <p:spPr>
          <a:xfrm>
            <a:off x="203312" y="1229539"/>
            <a:ext cx="2455164" cy="479822"/>
          </a:xfrm>
        </p:spPr>
        <p:txBody>
          <a:bodyPr anchor="ctr">
            <a:noAutofit/>
          </a:bodyPr>
          <a:lstStyle>
            <a:lvl1pPr marL="0" indent="0">
              <a:buNone/>
              <a:defRPr sz="1650" b="1"/>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zh-CN" altLang="en-US" dirty="0" smtClean="0"/>
              <a:t>单击此处编辑母版文本样式</a:t>
            </a:r>
          </a:p>
        </p:txBody>
      </p:sp>
      <p:sp>
        <p:nvSpPr>
          <p:cNvPr id="4" name="Content Placeholder 3"/>
          <p:cNvSpPr>
            <a:spLocks noGrp="1"/>
          </p:cNvSpPr>
          <p:nvPr>
            <p:ph sz="half" idx="2"/>
          </p:nvPr>
        </p:nvSpPr>
        <p:spPr>
          <a:xfrm>
            <a:off x="205598" y="1761757"/>
            <a:ext cx="2457450" cy="2057400"/>
          </a:xfrm>
        </p:spPr>
        <p:txBody>
          <a:bodyPr/>
          <a:lstStyle>
            <a:lvl1pPr>
              <a:defRPr sz="1800" b="1"/>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Text Placeholder 4"/>
          <p:cNvSpPr>
            <a:spLocks noGrp="1"/>
          </p:cNvSpPr>
          <p:nvPr>
            <p:ph type="body" sz="quarter" idx="3"/>
          </p:nvPr>
        </p:nvSpPr>
        <p:spPr>
          <a:xfrm>
            <a:off x="2969372" y="1229539"/>
            <a:ext cx="2455164" cy="479822"/>
          </a:xfrm>
        </p:spPr>
        <p:txBody>
          <a:bodyPr anchor="ctr">
            <a:noAutofit/>
          </a:bodyPr>
          <a:lstStyle>
            <a:lvl1pPr marL="0" indent="0">
              <a:buNone/>
              <a:defRPr sz="1650" b="1"/>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zh-CN" altLang="en-US" dirty="0" smtClean="0"/>
              <a:t>单击此处编辑母版文本样式</a:t>
            </a:r>
          </a:p>
        </p:txBody>
      </p:sp>
      <p:sp>
        <p:nvSpPr>
          <p:cNvPr id="6" name="Content Placeholder 5"/>
          <p:cNvSpPr>
            <a:spLocks noGrp="1"/>
          </p:cNvSpPr>
          <p:nvPr>
            <p:ph sz="quarter" idx="4"/>
          </p:nvPr>
        </p:nvSpPr>
        <p:spPr>
          <a:xfrm>
            <a:off x="2969372" y="1761757"/>
            <a:ext cx="2455164" cy="2057400"/>
          </a:xfrm>
        </p:spPr>
        <p:txBody>
          <a:bodyPr/>
          <a:lstStyle>
            <a:lvl1pPr>
              <a:defRPr sz="1800" b="1"/>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12" name="Title 11"/>
          <p:cNvSpPr>
            <a:spLocks noGrp="1"/>
          </p:cNvSpPr>
          <p:nvPr>
            <p:ph type="title"/>
          </p:nvPr>
        </p:nvSpPr>
        <p:spPr/>
        <p:txBody>
          <a:bodyPr/>
          <a:lstStyle/>
          <a:p>
            <a:r>
              <a:rPr lang="zh-CN" altLang="en-US" smtClean="0"/>
              <a:t>单击此处编辑母版标题样式</a:t>
            </a:r>
            <a:endParaRPr lang="en-US" dirty="0"/>
          </a:p>
        </p:txBody>
      </p:sp>
      <p:sp>
        <p:nvSpPr>
          <p:cNvPr id="9" name="Date Placeholder 13"/>
          <p:cNvSpPr>
            <a:spLocks noGrp="1"/>
          </p:cNvSpPr>
          <p:nvPr>
            <p:ph type="dt" sz="half" idx="10"/>
          </p:nvPr>
        </p:nvSpPr>
        <p:spPr/>
        <p:txBody>
          <a:bodyPr/>
          <a:lstStyle>
            <a:lvl1pPr>
              <a:defRPr/>
            </a:lvl1pPr>
          </a:lstStyle>
          <a:p>
            <a:pPr>
              <a:defRPr/>
            </a:pPr>
            <a:endParaRPr lang="en-US"/>
          </a:p>
        </p:txBody>
      </p:sp>
      <p:sp>
        <p:nvSpPr>
          <p:cNvPr id="10" name="Slide Number Placeholder 14"/>
          <p:cNvSpPr>
            <a:spLocks noGrp="1"/>
          </p:cNvSpPr>
          <p:nvPr>
            <p:ph type="sldNum" sz="quarter" idx="11"/>
          </p:nvPr>
        </p:nvSpPr>
        <p:spPr/>
        <p:txBody>
          <a:bodyPr/>
          <a:lstStyle>
            <a:lvl1pPr>
              <a:defRPr/>
            </a:lvl1pPr>
          </a:lstStyle>
          <a:p>
            <a:pPr>
              <a:defRPr/>
            </a:pPr>
            <a:fld id="{F55DD630-86B1-4781-ABC9-E2C59EBF324F}" type="slidenum">
              <a:rPr lang="en-US"/>
              <a:pPr>
                <a:defRPr/>
              </a:pPr>
              <a:t>‹#›</a:t>
            </a:fld>
            <a:endParaRPr lang="en-US"/>
          </a:p>
        </p:txBody>
      </p:sp>
      <p:sp>
        <p:nvSpPr>
          <p:cNvPr id="11" name="Footer Placeholder 1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15432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dirty="0"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5399370-0412-4098-B656-86FB5DD18010}" type="slidenum">
              <a:rPr lang="en-US"/>
              <a:pPr>
                <a:defRPr/>
              </a:pPr>
              <a:t>‹#›</a:t>
            </a:fld>
            <a:endParaRPr lang="en-US"/>
          </a:p>
        </p:txBody>
      </p:sp>
    </p:spTree>
    <p:extLst>
      <p:ext uri="{BB962C8B-B14F-4D97-AF65-F5344CB8AC3E}">
        <p14:creationId xmlns:p14="http://schemas.microsoft.com/office/powerpoint/2010/main" val="22258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15"/>
          <a:srcRect t="27242" r="17746"/>
          <a:stretch/>
        </p:blipFill>
        <p:spPr>
          <a:xfrm>
            <a:off x="5079645" y="1"/>
            <a:ext cx="1778355" cy="1563638"/>
          </a:xfrm>
          <a:prstGeom prst="rect">
            <a:avLst/>
          </a:prstGeom>
        </p:spPr>
      </p:pic>
      <p:sp>
        <p:nvSpPr>
          <p:cNvPr id="3" name="Text Placeholder 2"/>
          <p:cNvSpPr>
            <a:spLocks noGrp="1"/>
          </p:cNvSpPr>
          <p:nvPr>
            <p:ph type="body" idx="1"/>
          </p:nvPr>
        </p:nvSpPr>
        <p:spPr>
          <a:xfrm>
            <a:off x="189181" y="1059586"/>
            <a:ext cx="5616086" cy="3960093"/>
          </a:xfrm>
          <a:prstGeom prst="rect">
            <a:avLst/>
          </a:prstGeom>
        </p:spPr>
        <p:txBody>
          <a:bodyPr vert="horz" lIns="91440" tIns="45720" rIns="91440" bIns="45720" rtlCol="0" anchor="t">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4629150" y="5545145"/>
            <a:ext cx="1600200" cy="249237"/>
          </a:xfrm>
          <a:prstGeom prst="rect">
            <a:avLst/>
          </a:prstGeom>
        </p:spPr>
        <p:txBody>
          <a:bodyPr vert="horz" lIns="91440" tIns="45720" rIns="91440" bIns="45720" rtlCol="0" anchor="t"/>
          <a:lstStyle>
            <a:lvl1pPr algn="r">
              <a:buClr>
                <a:srgbClr val="000000"/>
              </a:buClr>
              <a:buSzPct val="100000"/>
              <a:buFont typeface="Times New Roman" pitchFamily="18" charset="0"/>
              <a:buNone/>
              <a:defRPr sz="825">
                <a:solidFill>
                  <a:schemeClr val="tx1">
                    <a:alpha val="60000"/>
                  </a:schemeClr>
                </a:solidFill>
                <a:effectLst/>
                <a:ea typeface="宋体" pitchFamily="2" charset="-122"/>
              </a:defRPr>
            </a:lvl1pPr>
          </a:lstStyle>
          <a:p>
            <a:pPr>
              <a:defRPr/>
            </a:pPr>
            <a:endParaRPr lang="en-US"/>
          </a:p>
        </p:txBody>
      </p:sp>
      <p:sp>
        <p:nvSpPr>
          <p:cNvPr id="5" name="Footer Placeholder 4"/>
          <p:cNvSpPr>
            <a:spLocks noGrp="1"/>
          </p:cNvSpPr>
          <p:nvPr>
            <p:ph type="ftr" sz="quarter" idx="3"/>
          </p:nvPr>
        </p:nvSpPr>
        <p:spPr>
          <a:xfrm>
            <a:off x="616744" y="5545145"/>
            <a:ext cx="3429000" cy="249237"/>
          </a:xfrm>
          <a:prstGeom prst="rect">
            <a:avLst/>
          </a:prstGeom>
        </p:spPr>
        <p:txBody>
          <a:bodyPr vert="horz" lIns="91440" tIns="45720" rIns="91440" bIns="45720" rtlCol="0" anchor="t"/>
          <a:lstStyle>
            <a:lvl1pPr algn="l">
              <a:buClr>
                <a:srgbClr val="000000"/>
              </a:buClr>
              <a:buSzPct val="100000"/>
              <a:buFont typeface="Times New Roman" pitchFamily="18" charset="0"/>
              <a:buNone/>
              <a:defRPr sz="825">
                <a:solidFill>
                  <a:schemeClr val="tx1">
                    <a:alpha val="60000"/>
                  </a:schemeClr>
                </a:solidFill>
                <a:effectLst/>
                <a:ea typeface="宋体" pitchFamily="2" charset="-122"/>
              </a:defRPr>
            </a:lvl1pPr>
          </a:lstStyle>
          <a:p>
            <a:pPr>
              <a:defRPr/>
            </a:pPr>
            <a:endParaRPr lang="en-US"/>
          </a:p>
        </p:txBody>
      </p:sp>
      <p:sp>
        <p:nvSpPr>
          <p:cNvPr id="6" name="Slide Number Placeholder 5"/>
          <p:cNvSpPr>
            <a:spLocks noGrp="1"/>
          </p:cNvSpPr>
          <p:nvPr>
            <p:ph type="sldNum" sz="quarter" idx="4"/>
          </p:nvPr>
        </p:nvSpPr>
        <p:spPr>
          <a:xfrm>
            <a:off x="616744" y="5308604"/>
            <a:ext cx="1600200" cy="207963"/>
          </a:xfrm>
          <a:prstGeom prst="rect">
            <a:avLst/>
          </a:prstGeom>
        </p:spPr>
        <p:txBody>
          <a:bodyPr vert="horz" lIns="91440" tIns="45720" rIns="91440" bIns="9144" rtlCol="0" anchor="b"/>
          <a:lstStyle>
            <a:lvl1pPr algn="l">
              <a:buClr>
                <a:srgbClr val="000000"/>
              </a:buClr>
              <a:buSzPct val="100000"/>
              <a:buFont typeface="Times New Roman" pitchFamily="18" charset="0"/>
              <a:buNone/>
              <a:defRPr sz="1200">
                <a:solidFill>
                  <a:schemeClr val="tx1">
                    <a:alpha val="60000"/>
                  </a:schemeClr>
                </a:solidFill>
                <a:effectLst/>
                <a:ea typeface="宋体" pitchFamily="2" charset="-122"/>
              </a:defRPr>
            </a:lvl1pPr>
          </a:lstStyle>
          <a:p>
            <a:pPr>
              <a:defRPr/>
            </a:pPr>
            <a:fld id="{52661AC6-55C9-42F0-B324-EC039E7088CF}" type="slidenum">
              <a:rPr lang="en-US"/>
              <a:pPr>
                <a:defRPr/>
              </a:pPr>
              <a:t>‹#›</a:t>
            </a:fld>
            <a:endParaRPr lang="en-US"/>
          </a:p>
        </p:txBody>
      </p:sp>
      <p:cxnSp>
        <p:nvCxnSpPr>
          <p:cNvPr id="9" name="直接连接符 8"/>
          <p:cNvCxnSpPr/>
          <p:nvPr userDrawn="1"/>
        </p:nvCxnSpPr>
        <p:spPr bwMode="auto">
          <a:xfrm>
            <a:off x="6" y="843558"/>
            <a:ext cx="4629149" cy="0"/>
          </a:xfrm>
          <a:prstGeom prst="line">
            <a:avLst/>
          </a:prstGeom>
          <a:solidFill>
            <a:schemeClr val="accent1"/>
          </a:solidFill>
          <a:ln w="9525" cap="flat" cmpd="sng" algn="ctr">
            <a:gradFill flip="none" rotWithShape="1">
              <a:gsLst>
                <a:gs pos="0">
                  <a:schemeClr val="bg1"/>
                </a:gs>
                <a:gs pos="100000">
                  <a:srgbClr val="66CCFF"/>
                </a:gs>
              </a:gsLst>
              <a:path path="circle">
                <a:fillToRect l="100000" t="100000"/>
              </a:path>
              <a:tileRect r="-100000" b="-100000"/>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189178" y="123478"/>
            <a:ext cx="5400062" cy="576263"/>
          </a:xfrm>
          <a:prstGeom prst="rect">
            <a:avLst/>
          </a:prstGeom>
        </p:spPr>
        <p:txBody>
          <a:bodyPr vert="horz" lIns="91440" tIns="45720" rIns="91440" bIns="45720" rtlCol="0" anchor="t">
            <a:normAutofit/>
          </a:bodyPr>
          <a:lstStyle/>
          <a:p>
            <a:r>
              <a:rPr lang="zh-CN" altLang="en-US" dirty="0" smtClean="0"/>
              <a:t>单击此处编辑母版标题样式</a:t>
            </a:r>
            <a:endParaRPr lang="en-US" dirty="0"/>
          </a:p>
        </p:txBody>
      </p:sp>
      <p:pic>
        <p:nvPicPr>
          <p:cNvPr id="12" name="图片 11"/>
          <p:cNvPicPr>
            <a:picLocks noChangeAspect="1"/>
          </p:cNvPicPr>
          <p:nvPr userDrawn="1"/>
        </p:nvPicPr>
        <p:blipFill>
          <a:blip r:embed="rId16"/>
          <a:stretch>
            <a:fillRect/>
          </a:stretch>
        </p:blipFill>
        <p:spPr>
          <a:xfrm>
            <a:off x="-5011" y="4659982"/>
            <a:ext cx="2497907" cy="406539"/>
          </a:xfrm>
          <a:prstGeom prst="rect">
            <a:avLst/>
          </a:prstGeom>
        </p:spPr>
      </p:pic>
    </p:spTree>
  </p:cSld>
  <p:clrMap bg1="lt1" tx1="dk1" bg2="lt2" tx2="dk2" accent1="accent1" accent2="accent2" accent3="accent3" accent4="accent4" accent5="accent5" accent6="accent6" hlink="hlink" folHlink="folHlink"/>
  <p:sldLayoutIdLst>
    <p:sldLayoutId id="2147483979" r:id="rId1"/>
    <p:sldLayoutId id="2147483974" r:id="rId2"/>
    <p:sldLayoutId id="2147483986" r:id="rId3"/>
    <p:sldLayoutId id="2147483987" r:id="rId4"/>
    <p:sldLayoutId id="2147483985" r:id="rId5"/>
    <p:sldLayoutId id="2147483980" r:id="rId6"/>
    <p:sldLayoutId id="2147483975" r:id="rId7"/>
    <p:sldLayoutId id="2147483981" r:id="rId8"/>
    <p:sldLayoutId id="2147483976" r:id="rId9"/>
    <p:sldLayoutId id="2147483983" r:id="rId10"/>
    <p:sldLayoutId id="2147483984" r:id="rId11"/>
    <p:sldLayoutId id="2147483977" r:id="rId12"/>
    <p:sldLayoutId id="2147483978"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rtl="0" eaLnBrk="0" fontAlgn="base" hangingPunct="0">
        <a:spcBef>
          <a:spcPct val="0"/>
        </a:spcBef>
        <a:spcAft>
          <a:spcPct val="0"/>
        </a:spcAft>
        <a:defRPr sz="2800" b="1" kern="1200">
          <a:solidFill>
            <a:srgbClr val="0070C0"/>
          </a:solidFill>
          <a:effectLst>
            <a:reflection blurRad="25400" stA="30000" endPos="50000" dist="50800" dir="5400000" sy="-100000" algn="bl" rotWithShape="0"/>
          </a:effectLst>
          <a:latin typeface="微软雅黑" pitchFamily="34" charset="-122"/>
          <a:ea typeface="微软雅黑" pitchFamily="34" charset="-122"/>
          <a:cs typeface="+mj-cs"/>
        </a:defRPr>
      </a:lvl1pPr>
      <a:lvl2pPr algn="l" rtl="0" eaLnBrk="0" fontAlgn="base" hangingPunct="0">
        <a:spcBef>
          <a:spcPct val="0"/>
        </a:spcBef>
        <a:spcAft>
          <a:spcPct val="0"/>
        </a:spcAft>
        <a:defRPr sz="24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24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24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2400" b="1">
          <a:solidFill>
            <a:schemeClr val="tx1"/>
          </a:solidFill>
          <a:latin typeface="微软雅黑" pitchFamily="34" charset="-122"/>
          <a:ea typeface="微软雅黑" pitchFamily="34"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4768" indent="-191673" algn="l" rtl="0" eaLnBrk="0" fontAlgn="base" hangingPunct="0">
        <a:spcBef>
          <a:spcPct val="20000"/>
        </a:spcBef>
        <a:spcAft>
          <a:spcPct val="0"/>
        </a:spcAft>
        <a:buSzPct val="60000"/>
        <a:buFont typeface="Wingdings" pitchFamily="2" charset="2"/>
        <a:buChar char="l"/>
        <a:defRPr sz="1575" kern="1200">
          <a:solidFill>
            <a:srgbClr val="0070C0"/>
          </a:solidFill>
          <a:effectLst/>
          <a:latin typeface="微软雅黑" pitchFamily="34" charset="-122"/>
          <a:ea typeface="微软雅黑" pitchFamily="34" charset="-122"/>
          <a:cs typeface="+mn-cs"/>
        </a:defRPr>
      </a:lvl1pPr>
      <a:lvl2pPr marL="479774" indent="-191673" algn="l" rtl="0" eaLnBrk="0" fontAlgn="base" hangingPunct="0">
        <a:spcBef>
          <a:spcPct val="20000"/>
        </a:spcBef>
        <a:spcAft>
          <a:spcPct val="0"/>
        </a:spcAft>
        <a:buSzPct val="60000"/>
        <a:buFont typeface="Arial" charset="0"/>
        <a:buChar char="–"/>
        <a:defRPr sz="1425" kern="1200">
          <a:solidFill>
            <a:schemeClr val="tx1">
              <a:lumMod val="65000"/>
              <a:lumOff val="35000"/>
            </a:schemeClr>
          </a:solidFill>
          <a:effectLst/>
          <a:latin typeface="微软雅黑" pitchFamily="34" charset="-122"/>
          <a:ea typeface="微软雅黑" pitchFamily="34" charset="-122"/>
          <a:cs typeface="+mn-cs"/>
        </a:defRPr>
      </a:lvl2pPr>
      <a:lvl3pPr marL="753593" indent="-191673" algn="l" rtl="0" eaLnBrk="0" fontAlgn="base" hangingPunct="0">
        <a:spcBef>
          <a:spcPct val="20000"/>
        </a:spcBef>
        <a:spcAft>
          <a:spcPct val="0"/>
        </a:spcAft>
        <a:buSzPct val="60000"/>
        <a:buFont typeface="Wingdings" pitchFamily="2" charset="2"/>
        <a:buChar char="l"/>
        <a:defRPr sz="1275" kern="1200">
          <a:solidFill>
            <a:schemeClr val="tx1">
              <a:lumMod val="65000"/>
              <a:lumOff val="35000"/>
            </a:schemeClr>
          </a:solidFill>
          <a:effectLst/>
          <a:latin typeface="微软雅黑" pitchFamily="34" charset="-122"/>
          <a:ea typeface="微软雅黑" pitchFamily="34" charset="-122"/>
          <a:cs typeface="+mn-cs"/>
        </a:defRPr>
      </a:lvl3pPr>
      <a:lvl4pPr marL="1028598" indent="-191673" algn="l" rtl="0" eaLnBrk="0" fontAlgn="base" hangingPunct="0">
        <a:spcBef>
          <a:spcPct val="20000"/>
        </a:spcBef>
        <a:spcAft>
          <a:spcPct val="0"/>
        </a:spcAft>
        <a:buSzPct val="60000"/>
        <a:buFont typeface="Arial" charset="0"/>
        <a:buChar char="–"/>
        <a:defRPr sz="1200" kern="1200">
          <a:solidFill>
            <a:schemeClr val="tx1">
              <a:lumMod val="65000"/>
              <a:lumOff val="35000"/>
            </a:schemeClr>
          </a:solidFill>
          <a:effectLst/>
          <a:latin typeface="微软雅黑" pitchFamily="34" charset="-122"/>
          <a:ea typeface="微软雅黑" pitchFamily="34" charset="-122"/>
          <a:cs typeface="+mn-cs"/>
        </a:defRPr>
      </a:lvl4pPr>
      <a:lvl5pPr marL="1233368" indent="-191673" algn="l" rtl="0" eaLnBrk="0" fontAlgn="base" hangingPunct="0">
        <a:spcBef>
          <a:spcPct val="20000"/>
        </a:spcBef>
        <a:spcAft>
          <a:spcPct val="0"/>
        </a:spcAft>
        <a:buSzPct val="60000"/>
        <a:buFont typeface="Arial" charset="0"/>
        <a:buChar char="»"/>
        <a:defRPr sz="1125" kern="1200">
          <a:solidFill>
            <a:schemeClr val="tx1">
              <a:lumMod val="65000"/>
              <a:lumOff val="35000"/>
            </a:schemeClr>
          </a:solidFill>
          <a:effectLst/>
          <a:latin typeface="微软雅黑" pitchFamily="34" charset="-122"/>
          <a:ea typeface="微软雅黑" pitchFamily="34" charset="-122"/>
          <a:cs typeface="+mn-cs"/>
        </a:defRPr>
      </a:lvl5pPr>
      <a:lvl6pPr marL="1474325"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6pPr>
      <a:lvl7pPr marL="1680042"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7pPr>
      <a:lvl8pPr marL="1885762"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125768"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ro.webplus.net.cn/_s80/4e/7d/c1236a20093/page.psp" TargetMode="External"/><Relationship Id="rId2" Type="http://schemas.openxmlformats.org/officeDocument/2006/relationships/hyperlink" Target="http://pro.webplus.net.cn/_s80/4e/7e/c1236a20094/page.p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ro.webplus.net.cn/_s80/4e/80/c1991a20096/page.ps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标题 3"/>
          <p:cNvSpPr>
            <a:spLocks noGrp="1"/>
          </p:cNvSpPr>
          <p:nvPr>
            <p:ph type="ctrTitle"/>
          </p:nvPr>
        </p:nvSpPr>
        <p:spPr>
          <a:xfrm>
            <a:off x="2294874" y="2247720"/>
            <a:ext cx="4644516" cy="625451"/>
          </a:xfrm>
        </p:spPr>
        <p:txBody>
          <a:bodyPr/>
          <a:lstStyle/>
          <a:p>
            <a:r>
              <a:rPr lang="zh-CN" altLang="en-US" dirty="0" smtClean="0"/>
              <a:t>网站群系统培训</a:t>
            </a:r>
            <a:endParaRPr lang="zh-CN" altLang="en-US" sz="3300" dirty="0"/>
          </a:p>
        </p:txBody>
      </p:sp>
      <p:sp>
        <p:nvSpPr>
          <p:cNvPr id="3" name="副标题 2"/>
          <p:cNvSpPr>
            <a:spLocks noGrp="1"/>
          </p:cNvSpPr>
          <p:nvPr>
            <p:ph type="subTitle" sz="quarter" idx="1"/>
          </p:nvPr>
        </p:nvSpPr>
        <p:spPr>
          <a:xfrm>
            <a:off x="2310381" y="3219825"/>
            <a:ext cx="4644516" cy="755768"/>
          </a:xfrm>
          <a:prstGeom prst="rect">
            <a:avLst/>
          </a:prstGeom>
        </p:spPr>
        <p:txBody>
          <a:bodyPr/>
          <a:lstStyle/>
          <a:p>
            <a:r>
              <a:rPr lang="zh-CN" altLang="en-US" dirty="0" smtClean="0"/>
              <a:t>网络中心</a:t>
            </a:r>
            <a:endParaRPr lang="en-US" altLang="zh-CN" dirty="0" smtClean="0"/>
          </a:p>
          <a:p>
            <a:r>
              <a:rPr lang="en-US" altLang="zh-CN" dirty="0" smtClean="0"/>
              <a:t>2017.12</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60648" y="987574"/>
            <a:ext cx="2088232" cy="3096344"/>
          </a:xfrm>
        </p:spPr>
        <p:txBody>
          <a:bodyPr>
            <a:normAutofit/>
          </a:bodyPr>
          <a:lstStyle/>
          <a:p>
            <a:pPr marL="13095" indent="0">
              <a:buNone/>
            </a:pPr>
            <a:r>
              <a:rPr lang="zh-CN" altLang="en-US" sz="1400" b="0" dirty="0" smtClean="0">
                <a:solidFill>
                  <a:schemeClr val="accent5"/>
                </a:solidFill>
              </a:rPr>
              <a:t>进入步骤</a:t>
            </a:r>
            <a:r>
              <a:rPr lang="en-US" altLang="zh-CN" sz="1400" b="0" dirty="0" smtClean="0">
                <a:solidFill>
                  <a:schemeClr val="accent5"/>
                </a:solidFill>
              </a:rPr>
              <a:t>:</a:t>
            </a:r>
          </a:p>
          <a:p>
            <a:pPr marL="13095" indent="0">
              <a:buNone/>
            </a:pPr>
            <a:r>
              <a:rPr lang="en-US" altLang="zh-CN" sz="1400" b="0" dirty="0" smtClean="0"/>
              <a:t>1</a:t>
            </a:r>
            <a:r>
              <a:rPr lang="zh-CN" altLang="en-US" sz="1400" b="0" dirty="0" smtClean="0"/>
              <a:t>、选择站点</a:t>
            </a:r>
            <a:endParaRPr lang="en-US" altLang="zh-CN" sz="1400" b="0" dirty="0" smtClean="0"/>
          </a:p>
          <a:p>
            <a:pPr marL="13095" indent="0">
              <a:buNone/>
            </a:pPr>
            <a:r>
              <a:rPr lang="en-US" altLang="zh-CN" sz="1400" b="0" dirty="0" smtClean="0"/>
              <a:t>2</a:t>
            </a:r>
            <a:r>
              <a:rPr lang="zh-CN" altLang="en-US" sz="1400" b="0" dirty="0" smtClean="0"/>
              <a:t>、选择网站建设</a:t>
            </a:r>
            <a:endParaRPr lang="en-US" altLang="zh-CN" sz="1400" b="0" dirty="0" smtClean="0"/>
          </a:p>
          <a:p>
            <a:pPr marL="13095" indent="0">
              <a:buNone/>
            </a:pPr>
            <a:r>
              <a:rPr lang="en-US" altLang="zh-CN" sz="1400" b="0" dirty="0" smtClean="0"/>
              <a:t>3</a:t>
            </a:r>
            <a:r>
              <a:rPr lang="zh-CN" altLang="en-US" sz="1400" b="0" dirty="0" smtClean="0"/>
              <a:t>、选择模板管理</a:t>
            </a:r>
            <a:endParaRPr lang="en-US" altLang="zh-CN" sz="1400" b="0" dirty="0" smtClean="0"/>
          </a:p>
          <a:p>
            <a:pPr marL="13095" indent="0">
              <a:buNone/>
            </a:pPr>
            <a:endParaRPr lang="zh-CN" altLang="en-US" sz="1400" b="0" dirty="0"/>
          </a:p>
        </p:txBody>
      </p:sp>
      <p:sp>
        <p:nvSpPr>
          <p:cNvPr id="3" name="标题 2"/>
          <p:cNvSpPr>
            <a:spLocks noGrp="1"/>
          </p:cNvSpPr>
          <p:nvPr>
            <p:ph type="title"/>
          </p:nvPr>
        </p:nvSpPr>
        <p:spPr/>
        <p:txBody>
          <a:bodyPr/>
          <a:lstStyle/>
          <a:p>
            <a:r>
              <a:rPr lang="zh-CN" altLang="en-US" dirty="0"/>
              <a:t>模板</a:t>
            </a:r>
            <a:r>
              <a:rPr lang="zh-CN" altLang="en-US" dirty="0" smtClean="0"/>
              <a:t>管理</a:t>
            </a:r>
            <a:endParaRPr lang="zh-CN" altLang="en-US" dirty="0"/>
          </a:p>
        </p:txBody>
      </p:sp>
      <p:pic>
        <p:nvPicPr>
          <p:cNvPr id="5" name="图片 4"/>
          <p:cNvPicPr>
            <a:picLocks noChangeAspect="1"/>
          </p:cNvPicPr>
          <p:nvPr/>
        </p:nvPicPr>
        <p:blipFill>
          <a:blip r:embed="rId2"/>
          <a:stretch>
            <a:fillRect/>
          </a:stretch>
        </p:blipFill>
        <p:spPr>
          <a:xfrm>
            <a:off x="1988840" y="1275606"/>
            <a:ext cx="4734117" cy="2883894"/>
          </a:xfrm>
          <a:prstGeom prst="rect">
            <a:avLst/>
          </a:prstGeom>
        </p:spPr>
      </p:pic>
    </p:spTree>
    <p:extLst>
      <p:ext uri="{BB962C8B-B14F-4D97-AF65-F5344CB8AC3E}">
        <p14:creationId xmlns:p14="http://schemas.microsoft.com/office/powerpoint/2010/main" val="211413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1"/>
          <p:cNvSpPr>
            <a:spLocks noGrp="1"/>
          </p:cNvSpPr>
          <p:nvPr>
            <p:ph type="title"/>
          </p:nvPr>
        </p:nvSpPr>
        <p:spPr>
          <a:xfrm>
            <a:off x="134636" y="97929"/>
            <a:ext cx="5915025" cy="745629"/>
          </a:xfrm>
          <a:prstGeom prst="rect">
            <a:avLst/>
          </a:prstGeom>
        </p:spPr>
        <p:txBody>
          <a:bodyPr/>
          <a:lstStyle>
            <a:lvl1pPr>
              <a:defRPr sz="3200">
                <a:latin typeface="微软雅黑"/>
                <a:ea typeface="微软雅黑"/>
                <a:cs typeface="微软雅黑"/>
                <a:sym typeface="微软雅黑"/>
              </a:defRPr>
            </a:lvl1pPr>
          </a:lstStyle>
          <a:p>
            <a:r>
              <a:rPr lang="zh-CN" altLang="en-US" sz="2800" dirty="0" smtClean="0"/>
              <a:t>模板管理</a:t>
            </a:r>
            <a:endParaRPr sz="2800" dirty="0"/>
          </a:p>
        </p:txBody>
      </p:sp>
      <p:pic>
        <p:nvPicPr>
          <p:cNvPr id="4" name="图片 3"/>
          <p:cNvPicPr>
            <a:picLocks noChangeAspect="1"/>
          </p:cNvPicPr>
          <p:nvPr/>
        </p:nvPicPr>
        <p:blipFill>
          <a:blip r:embed="rId2"/>
          <a:stretch>
            <a:fillRect/>
          </a:stretch>
        </p:blipFill>
        <p:spPr>
          <a:xfrm>
            <a:off x="155391" y="1563638"/>
            <a:ext cx="6256796" cy="2474807"/>
          </a:xfrm>
          <a:prstGeom prst="rect">
            <a:avLst/>
          </a:prstGeom>
        </p:spPr>
      </p:pic>
      <p:sp>
        <p:nvSpPr>
          <p:cNvPr id="9" name="椭圆形标注 8"/>
          <p:cNvSpPr/>
          <p:nvPr/>
        </p:nvSpPr>
        <p:spPr>
          <a:xfrm>
            <a:off x="1556792" y="2139702"/>
            <a:ext cx="1800200" cy="360040"/>
          </a:xfrm>
          <a:prstGeom prst="wedgeEllipseCallout">
            <a:avLst>
              <a:gd name="adj1" fmla="val -46500"/>
              <a:gd name="adj2" fmla="val 1111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模板文件</a:t>
            </a:r>
            <a:endParaRPr lang="zh-CN" altLang="en-US" dirty="0"/>
          </a:p>
        </p:txBody>
      </p:sp>
      <p:sp>
        <p:nvSpPr>
          <p:cNvPr id="10" name="椭圆形标注 9"/>
          <p:cNvSpPr/>
          <p:nvPr/>
        </p:nvSpPr>
        <p:spPr>
          <a:xfrm>
            <a:off x="3933056" y="2355726"/>
            <a:ext cx="1800200" cy="504056"/>
          </a:xfrm>
          <a:prstGeom prst="wedgeEllipseCallout">
            <a:avLst>
              <a:gd name="adj1" fmla="val 58871"/>
              <a:gd name="adj2" fmla="val 104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rPr>
              <a:t>模板操作</a:t>
            </a:r>
            <a:endParaRPr lang="zh-CN" altLang="en-US" dirty="0">
              <a:solidFill>
                <a:schemeClr val="bg1"/>
              </a:solidFill>
            </a:endParaRPr>
          </a:p>
        </p:txBody>
      </p:sp>
      <p:sp>
        <p:nvSpPr>
          <p:cNvPr id="12" name="椭圆形标注 11"/>
          <p:cNvSpPr/>
          <p:nvPr/>
        </p:nvSpPr>
        <p:spPr>
          <a:xfrm>
            <a:off x="4941168" y="1059582"/>
            <a:ext cx="1656184" cy="432048"/>
          </a:xfrm>
          <a:prstGeom prst="wedgeEllipseCallout">
            <a:avLst>
              <a:gd name="adj1" fmla="val 16170"/>
              <a:gd name="adj2" fmla="val 80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模板备份</a:t>
            </a:r>
            <a:endParaRPr lang="zh-CN" altLang="en-US" dirty="0"/>
          </a:p>
        </p:txBody>
      </p:sp>
    </p:spTree>
    <p:extLst>
      <p:ext uri="{BB962C8B-B14F-4D97-AF65-F5344CB8AC3E}">
        <p14:creationId xmlns:p14="http://schemas.microsoft.com/office/powerpoint/2010/main" val="2280549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1"/>
          <p:cNvSpPr>
            <a:spLocks noGrp="1"/>
          </p:cNvSpPr>
          <p:nvPr>
            <p:ph type="title"/>
          </p:nvPr>
        </p:nvSpPr>
        <p:spPr>
          <a:xfrm>
            <a:off x="134636" y="97929"/>
            <a:ext cx="5915025" cy="745629"/>
          </a:xfrm>
          <a:prstGeom prst="rect">
            <a:avLst/>
          </a:prstGeom>
        </p:spPr>
        <p:txBody>
          <a:bodyPr/>
          <a:lstStyle>
            <a:lvl1pPr>
              <a:defRPr sz="3200">
                <a:latin typeface="微软雅黑"/>
                <a:ea typeface="微软雅黑"/>
                <a:cs typeface="微软雅黑"/>
                <a:sym typeface="微软雅黑"/>
              </a:defRPr>
            </a:lvl1pPr>
          </a:lstStyle>
          <a:p>
            <a:r>
              <a:rPr lang="zh-CN" altLang="en-US" sz="2800" dirty="0" smtClean="0"/>
              <a:t>模板管理</a:t>
            </a:r>
            <a:endParaRPr sz="2800" dirty="0"/>
          </a:p>
        </p:txBody>
      </p:sp>
      <p:sp>
        <p:nvSpPr>
          <p:cNvPr id="2" name="内容占位符 1"/>
          <p:cNvSpPr>
            <a:spLocks noGrp="1"/>
          </p:cNvSpPr>
          <p:nvPr>
            <p:ph idx="1"/>
          </p:nvPr>
        </p:nvSpPr>
        <p:spPr>
          <a:xfrm>
            <a:off x="188645" y="1329612"/>
            <a:ext cx="5861015" cy="2916324"/>
          </a:xfrm>
        </p:spPr>
        <p:txBody>
          <a:bodyPr>
            <a:normAutofit/>
          </a:bodyPr>
          <a:lstStyle/>
          <a:p>
            <a:r>
              <a:rPr lang="zh-CN" altLang="en-US" dirty="0" smtClean="0"/>
              <a:t>模板文件介绍</a:t>
            </a:r>
            <a:endParaRPr lang="en-US" altLang="zh-CN" dirty="0" smtClean="0"/>
          </a:p>
          <a:p>
            <a:pPr lvl="1"/>
            <a:r>
              <a:rPr lang="zh-CN" altLang="en-US" dirty="0" smtClean="0"/>
              <a:t>系统模板文件必须包含</a:t>
            </a:r>
            <a:r>
              <a:rPr lang="en-US" altLang="zh-CN" dirty="0" smtClean="0"/>
              <a:t>3</a:t>
            </a:r>
            <a:r>
              <a:rPr lang="zh-CN" altLang="en-US" dirty="0" smtClean="0"/>
              <a:t>个文件，且文件命名必须一致</a:t>
            </a:r>
            <a:r>
              <a:rPr lang="en-US" altLang="zh-CN" dirty="0"/>
              <a:t>	</a:t>
            </a:r>
          </a:p>
          <a:p>
            <a:pPr lvl="1"/>
            <a:endParaRPr lang="en-US" altLang="zh-CN" dirty="0" smtClean="0"/>
          </a:p>
          <a:p>
            <a:pPr lvl="1"/>
            <a:endParaRPr lang="en-US" altLang="zh-CN" dirty="0" smtClean="0"/>
          </a:p>
          <a:p>
            <a:pPr lvl="1"/>
            <a:endParaRPr lang="en-US" altLang="zh-CN" dirty="0"/>
          </a:p>
          <a:p>
            <a:pPr lvl="1"/>
            <a:r>
              <a:rPr lang="zh-CN" altLang="en-US" dirty="0" smtClean="0"/>
              <a:t>新建的测试模板使用禁用状态，不要启用</a:t>
            </a:r>
            <a:endParaRPr lang="en-US" altLang="zh-CN" dirty="0" smtClean="0"/>
          </a:p>
        </p:txBody>
      </p:sp>
      <p:pic>
        <p:nvPicPr>
          <p:cNvPr id="4" name="图片 3"/>
          <p:cNvPicPr>
            <a:picLocks noChangeAspect="1"/>
          </p:cNvPicPr>
          <p:nvPr/>
        </p:nvPicPr>
        <p:blipFill>
          <a:blip r:embed="rId2"/>
          <a:stretch>
            <a:fillRect/>
          </a:stretch>
        </p:blipFill>
        <p:spPr>
          <a:xfrm>
            <a:off x="1876619" y="2057464"/>
            <a:ext cx="3104762" cy="1028571"/>
          </a:xfrm>
          <a:prstGeom prst="rect">
            <a:avLst/>
          </a:prstGeom>
        </p:spPr>
      </p:pic>
    </p:spTree>
    <p:extLst>
      <p:ext uri="{BB962C8B-B14F-4D97-AF65-F5344CB8AC3E}">
        <p14:creationId xmlns:p14="http://schemas.microsoft.com/office/powerpoint/2010/main" val="200775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1"/>
          <p:cNvSpPr>
            <a:spLocks noGrp="1"/>
          </p:cNvSpPr>
          <p:nvPr>
            <p:ph type="title"/>
          </p:nvPr>
        </p:nvSpPr>
        <p:spPr>
          <a:xfrm>
            <a:off x="134636" y="97929"/>
            <a:ext cx="5915025" cy="745629"/>
          </a:xfrm>
          <a:prstGeom prst="rect">
            <a:avLst/>
          </a:prstGeom>
        </p:spPr>
        <p:txBody>
          <a:bodyPr/>
          <a:lstStyle>
            <a:lvl1pPr>
              <a:defRPr sz="3200">
                <a:latin typeface="微软雅黑"/>
                <a:ea typeface="微软雅黑"/>
                <a:cs typeface="微软雅黑"/>
                <a:sym typeface="微软雅黑"/>
              </a:defRPr>
            </a:lvl1pPr>
          </a:lstStyle>
          <a:p>
            <a:r>
              <a:rPr lang="zh-CN" altLang="en-US" sz="2800" dirty="0" smtClean="0"/>
              <a:t>模板管理</a:t>
            </a:r>
            <a:endParaRPr sz="2800" dirty="0"/>
          </a:p>
        </p:txBody>
      </p:sp>
      <p:sp>
        <p:nvSpPr>
          <p:cNvPr id="2" name="内容占位符 1"/>
          <p:cNvSpPr>
            <a:spLocks noGrp="1"/>
          </p:cNvSpPr>
          <p:nvPr>
            <p:ph idx="1"/>
          </p:nvPr>
        </p:nvSpPr>
        <p:spPr>
          <a:xfrm>
            <a:off x="188646" y="1329612"/>
            <a:ext cx="2590617" cy="2916324"/>
          </a:xfrm>
        </p:spPr>
        <p:txBody>
          <a:bodyPr>
            <a:normAutofit/>
          </a:bodyPr>
          <a:lstStyle/>
          <a:p>
            <a:r>
              <a:rPr lang="zh-CN" altLang="en-US" dirty="0" smtClean="0"/>
              <a:t>模板配置</a:t>
            </a:r>
            <a:endParaRPr lang="en-US" altLang="zh-CN" dirty="0" smtClean="0"/>
          </a:p>
          <a:p>
            <a:pPr lvl="1"/>
            <a:r>
              <a:rPr lang="zh-CN" altLang="en-US" dirty="0" smtClean="0"/>
              <a:t>主要配置首页</a:t>
            </a:r>
            <a:endParaRPr lang="en-US" altLang="zh-CN" dirty="0" smtClean="0"/>
          </a:p>
          <a:p>
            <a:pPr lvl="1"/>
            <a:r>
              <a:rPr lang="zh-CN" altLang="en-US" dirty="0" smtClean="0"/>
              <a:t>列表页、正文页一般只要配主菜单，其他不用配置</a:t>
            </a:r>
            <a:endParaRPr lang="en-US" altLang="zh-CN" dirty="0" smtClean="0"/>
          </a:p>
        </p:txBody>
      </p:sp>
      <p:pic>
        <p:nvPicPr>
          <p:cNvPr id="3" name="图片 2"/>
          <p:cNvPicPr>
            <a:picLocks noChangeAspect="1"/>
          </p:cNvPicPr>
          <p:nvPr/>
        </p:nvPicPr>
        <p:blipFill>
          <a:blip r:embed="rId2"/>
          <a:stretch>
            <a:fillRect/>
          </a:stretch>
        </p:blipFill>
        <p:spPr>
          <a:xfrm>
            <a:off x="2779263" y="1851670"/>
            <a:ext cx="3818089" cy="1216383"/>
          </a:xfrm>
          <a:prstGeom prst="rect">
            <a:avLst/>
          </a:prstGeom>
        </p:spPr>
      </p:pic>
      <p:sp>
        <p:nvSpPr>
          <p:cNvPr id="4" name="椭圆形标注 3"/>
          <p:cNvSpPr/>
          <p:nvPr/>
        </p:nvSpPr>
        <p:spPr>
          <a:xfrm>
            <a:off x="5255886" y="1851670"/>
            <a:ext cx="793775" cy="432048"/>
          </a:xfrm>
          <a:prstGeom prst="wedgeEllipseCallout">
            <a:avLst>
              <a:gd name="adj1" fmla="val 48064"/>
              <a:gd name="adj2" fmla="val 602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配置</a:t>
            </a:r>
          </a:p>
        </p:txBody>
      </p:sp>
    </p:spTree>
    <p:extLst>
      <p:ext uri="{BB962C8B-B14F-4D97-AF65-F5344CB8AC3E}">
        <p14:creationId xmlns:p14="http://schemas.microsoft.com/office/powerpoint/2010/main" val="417011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1"/>
          <p:cNvSpPr>
            <a:spLocks noGrp="1"/>
          </p:cNvSpPr>
          <p:nvPr>
            <p:ph type="title"/>
          </p:nvPr>
        </p:nvSpPr>
        <p:spPr>
          <a:xfrm>
            <a:off x="134636" y="97929"/>
            <a:ext cx="5915025" cy="745629"/>
          </a:xfrm>
          <a:prstGeom prst="rect">
            <a:avLst/>
          </a:prstGeom>
        </p:spPr>
        <p:txBody>
          <a:bodyPr/>
          <a:lstStyle>
            <a:lvl1pPr>
              <a:defRPr sz="3200">
                <a:latin typeface="微软雅黑"/>
                <a:ea typeface="微软雅黑"/>
                <a:cs typeface="微软雅黑"/>
                <a:sym typeface="微软雅黑"/>
              </a:defRPr>
            </a:lvl1pPr>
          </a:lstStyle>
          <a:p>
            <a:r>
              <a:rPr lang="zh-CN" altLang="en-US" sz="2800" dirty="0"/>
              <a:t>模板管理</a:t>
            </a:r>
            <a:endParaRPr sz="2800" dirty="0"/>
          </a:p>
        </p:txBody>
      </p:sp>
      <p:sp>
        <p:nvSpPr>
          <p:cNvPr id="2" name="内容占位符 1"/>
          <p:cNvSpPr>
            <a:spLocks noGrp="1"/>
          </p:cNvSpPr>
          <p:nvPr>
            <p:ph idx="1"/>
          </p:nvPr>
        </p:nvSpPr>
        <p:spPr>
          <a:xfrm>
            <a:off x="188645" y="1329612"/>
            <a:ext cx="2464235" cy="2916324"/>
          </a:xfrm>
        </p:spPr>
        <p:txBody>
          <a:bodyPr>
            <a:normAutofit/>
          </a:bodyPr>
          <a:lstStyle/>
          <a:p>
            <a:r>
              <a:rPr lang="zh-CN" altLang="en-US" dirty="0" smtClean="0"/>
              <a:t>修改模板文件</a:t>
            </a:r>
            <a:endParaRPr lang="en-US" altLang="zh-CN" dirty="0"/>
          </a:p>
          <a:p>
            <a:pPr lvl="1"/>
            <a:r>
              <a:rPr lang="zh-CN" altLang="en-US" dirty="0"/>
              <a:t>做任何模板修改前需要将现有模板进行备份后再操作</a:t>
            </a:r>
          </a:p>
          <a:p>
            <a:pPr lvl="1"/>
            <a:r>
              <a:rPr lang="zh-CN" altLang="en-US" dirty="0" smtClean="0"/>
              <a:t>模板修改最好下载下来修改，再上传。</a:t>
            </a:r>
            <a:endParaRPr lang="en-US" altLang="zh-CN" dirty="0" smtClean="0"/>
          </a:p>
          <a:p>
            <a:pPr lvl="1"/>
            <a:r>
              <a:rPr lang="zh-CN" altLang="en-US" dirty="0" smtClean="0"/>
              <a:t>在线修改只适用于修改简单的文字信息 </a:t>
            </a:r>
            <a:endParaRPr lang="zh-CN" altLang="en-US" dirty="0"/>
          </a:p>
        </p:txBody>
      </p:sp>
      <p:pic>
        <p:nvPicPr>
          <p:cNvPr id="4" name="图片 3"/>
          <p:cNvPicPr>
            <a:picLocks noChangeAspect="1"/>
          </p:cNvPicPr>
          <p:nvPr/>
        </p:nvPicPr>
        <p:blipFill>
          <a:blip r:embed="rId2"/>
          <a:stretch>
            <a:fillRect/>
          </a:stretch>
        </p:blipFill>
        <p:spPr>
          <a:xfrm>
            <a:off x="2652880" y="1419622"/>
            <a:ext cx="3818089" cy="1216383"/>
          </a:xfrm>
          <a:prstGeom prst="rect">
            <a:avLst/>
          </a:prstGeom>
        </p:spPr>
      </p:pic>
      <p:sp>
        <p:nvSpPr>
          <p:cNvPr id="3" name="椭圆形标注 2"/>
          <p:cNvSpPr/>
          <p:nvPr/>
        </p:nvSpPr>
        <p:spPr>
          <a:xfrm>
            <a:off x="4437112" y="1419622"/>
            <a:ext cx="1296144" cy="432048"/>
          </a:xfrm>
          <a:prstGeom prst="wedgeEllipseCallout">
            <a:avLst>
              <a:gd name="adj1" fmla="val 49415"/>
              <a:gd name="adj2" fmla="val 64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编辑模板</a:t>
            </a:r>
            <a:endParaRPr lang="zh-CN" altLang="en-US" sz="1400" dirty="0">
              <a:solidFill>
                <a:schemeClr val="tx1"/>
              </a:solidFill>
            </a:endParaRPr>
          </a:p>
        </p:txBody>
      </p:sp>
    </p:spTree>
    <p:extLst>
      <p:ext uri="{BB962C8B-B14F-4D97-AF65-F5344CB8AC3E}">
        <p14:creationId xmlns:p14="http://schemas.microsoft.com/office/powerpoint/2010/main" val="50675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303305" y="2643758"/>
            <a:ext cx="6554695" cy="1818202"/>
          </a:xfrm>
          <a:prstGeom prst="rect">
            <a:avLst/>
          </a:prstGeom>
        </p:spPr>
      </p:pic>
      <p:sp>
        <p:nvSpPr>
          <p:cNvPr id="121" name="标题 1"/>
          <p:cNvSpPr>
            <a:spLocks noGrp="1"/>
          </p:cNvSpPr>
          <p:nvPr>
            <p:ph type="title"/>
          </p:nvPr>
        </p:nvSpPr>
        <p:spPr>
          <a:xfrm>
            <a:off x="134636" y="97929"/>
            <a:ext cx="5915025" cy="745629"/>
          </a:xfrm>
          <a:prstGeom prst="rect">
            <a:avLst/>
          </a:prstGeom>
        </p:spPr>
        <p:txBody>
          <a:bodyPr/>
          <a:lstStyle>
            <a:lvl1pPr>
              <a:defRPr sz="3200">
                <a:latin typeface="微软雅黑"/>
                <a:ea typeface="微软雅黑"/>
                <a:cs typeface="微软雅黑"/>
                <a:sym typeface="微软雅黑"/>
              </a:defRPr>
            </a:lvl1pPr>
          </a:lstStyle>
          <a:p>
            <a:r>
              <a:rPr lang="zh-CN" altLang="en-US" sz="2800" dirty="0"/>
              <a:t>模板管理</a:t>
            </a:r>
            <a:endParaRPr sz="2800" dirty="0"/>
          </a:p>
        </p:txBody>
      </p:sp>
      <p:sp>
        <p:nvSpPr>
          <p:cNvPr id="2" name="内容占位符 1"/>
          <p:cNvSpPr>
            <a:spLocks noGrp="1"/>
          </p:cNvSpPr>
          <p:nvPr>
            <p:ph idx="1"/>
          </p:nvPr>
        </p:nvSpPr>
        <p:spPr>
          <a:xfrm>
            <a:off x="188645" y="1329612"/>
            <a:ext cx="5976659" cy="1242138"/>
          </a:xfrm>
        </p:spPr>
        <p:txBody>
          <a:bodyPr>
            <a:normAutofit fontScale="85000" lnSpcReduction="10000"/>
          </a:bodyPr>
          <a:lstStyle/>
          <a:p>
            <a:r>
              <a:rPr lang="zh-CN" altLang="en-US" dirty="0" smtClean="0"/>
              <a:t>修改模板图片和样式 </a:t>
            </a:r>
            <a:endParaRPr lang="en-US" altLang="zh-CN" dirty="0"/>
          </a:p>
          <a:p>
            <a:pPr lvl="1"/>
            <a:r>
              <a:rPr lang="en-US" altLang="zh-CN" dirty="0" err="1" smtClean="0"/>
              <a:t>Css</a:t>
            </a:r>
            <a:r>
              <a:rPr lang="zh-CN" altLang="en-US" dirty="0" smtClean="0"/>
              <a:t>文件为样式表文件</a:t>
            </a:r>
            <a:endParaRPr lang="en-US" altLang="zh-CN" dirty="0" smtClean="0"/>
          </a:p>
          <a:p>
            <a:pPr lvl="1"/>
            <a:r>
              <a:rPr lang="en-US" altLang="zh-CN" dirty="0" smtClean="0"/>
              <a:t>Images</a:t>
            </a:r>
            <a:r>
              <a:rPr lang="zh-CN" altLang="en-US" dirty="0" smtClean="0"/>
              <a:t>为模板图片目录</a:t>
            </a:r>
            <a:endParaRPr lang="en-US" altLang="zh-CN" dirty="0" smtClean="0"/>
          </a:p>
          <a:p>
            <a:pPr lvl="1"/>
            <a:r>
              <a:rPr lang="zh-CN" altLang="en-US" dirty="0" smtClean="0">
                <a:solidFill>
                  <a:schemeClr val="accent5"/>
                </a:solidFill>
              </a:rPr>
              <a:t>修改前先要定位需要修改的文件名称和路径，一般用浏览器的工具进行定位</a:t>
            </a:r>
            <a:endParaRPr lang="zh-CN" altLang="en-US" dirty="0">
              <a:solidFill>
                <a:schemeClr val="accent5"/>
              </a:solidFill>
            </a:endParaRPr>
          </a:p>
        </p:txBody>
      </p:sp>
      <p:sp>
        <p:nvSpPr>
          <p:cNvPr id="3" name="椭圆形标注 2"/>
          <p:cNvSpPr/>
          <p:nvPr/>
        </p:nvSpPr>
        <p:spPr>
          <a:xfrm>
            <a:off x="764704" y="2715766"/>
            <a:ext cx="1296144" cy="432048"/>
          </a:xfrm>
          <a:prstGeom prst="wedgeEllipseCallout">
            <a:avLst>
              <a:gd name="adj1" fmla="val -33536"/>
              <a:gd name="adj2" fmla="val 167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图片目录</a:t>
            </a:r>
            <a:endParaRPr lang="zh-CN" altLang="en-US" sz="1400" dirty="0">
              <a:solidFill>
                <a:schemeClr val="tx1"/>
              </a:solidFill>
            </a:endParaRPr>
          </a:p>
        </p:txBody>
      </p:sp>
      <p:sp>
        <p:nvSpPr>
          <p:cNvPr id="6" name="椭圆形标注 5"/>
          <p:cNvSpPr/>
          <p:nvPr/>
        </p:nvSpPr>
        <p:spPr>
          <a:xfrm>
            <a:off x="1196752" y="3651870"/>
            <a:ext cx="1512168" cy="360040"/>
          </a:xfrm>
          <a:prstGeom prst="wedgeEllipseCallout">
            <a:avLst>
              <a:gd name="adj1" fmla="val -59906"/>
              <a:gd name="adj2" fmla="val 597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样式文件</a:t>
            </a:r>
            <a:endParaRPr lang="zh-CN" altLang="en-US" sz="1400" dirty="0">
              <a:solidFill>
                <a:schemeClr val="tx1"/>
              </a:solidFill>
            </a:endParaRPr>
          </a:p>
        </p:txBody>
      </p:sp>
    </p:spTree>
    <p:extLst>
      <p:ext uri="{BB962C8B-B14F-4D97-AF65-F5344CB8AC3E}">
        <p14:creationId xmlns:p14="http://schemas.microsoft.com/office/powerpoint/2010/main" val="70191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1"/>
          <p:cNvSpPr>
            <a:spLocks noGrp="1"/>
          </p:cNvSpPr>
          <p:nvPr>
            <p:ph type="title"/>
          </p:nvPr>
        </p:nvSpPr>
        <p:spPr>
          <a:xfrm>
            <a:off x="134636" y="97929"/>
            <a:ext cx="5915025" cy="745629"/>
          </a:xfrm>
          <a:prstGeom prst="rect">
            <a:avLst/>
          </a:prstGeom>
        </p:spPr>
        <p:txBody>
          <a:bodyPr/>
          <a:lstStyle>
            <a:lvl1pPr>
              <a:defRPr sz="3200">
                <a:latin typeface="微软雅黑"/>
                <a:ea typeface="微软雅黑"/>
                <a:cs typeface="微软雅黑"/>
                <a:sym typeface="微软雅黑"/>
              </a:defRPr>
            </a:lvl1pPr>
          </a:lstStyle>
          <a:p>
            <a:r>
              <a:rPr lang="zh-CN" altLang="en-US" sz="2800" dirty="0"/>
              <a:t>模板管理</a:t>
            </a:r>
            <a:endParaRPr sz="2800" dirty="0"/>
          </a:p>
        </p:txBody>
      </p:sp>
      <p:sp>
        <p:nvSpPr>
          <p:cNvPr id="2" name="内容占位符 1"/>
          <p:cNvSpPr>
            <a:spLocks noGrp="1"/>
          </p:cNvSpPr>
          <p:nvPr>
            <p:ph idx="1"/>
          </p:nvPr>
        </p:nvSpPr>
        <p:spPr>
          <a:xfrm>
            <a:off x="188645" y="1329612"/>
            <a:ext cx="5688627" cy="2916324"/>
          </a:xfrm>
        </p:spPr>
        <p:txBody>
          <a:bodyPr>
            <a:normAutofit fontScale="92500"/>
          </a:bodyPr>
          <a:lstStyle/>
          <a:p>
            <a:pPr marL="13095" indent="0">
              <a:buNone/>
            </a:pPr>
            <a:r>
              <a:rPr lang="en-US" altLang="zh-CN" dirty="0" smtClean="0"/>
              <a:t>TIPS</a:t>
            </a:r>
          </a:p>
          <a:p>
            <a:pPr lvl="1"/>
            <a:r>
              <a:rPr lang="zh-CN" altLang="en-US" dirty="0"/>
              <a:t>做任何模板修改前需要将现有模板进行</a:t>
            </a:r>
            <a:r>
              <a:rPr lang="zh-CN" altLang="en-US" dirty="0">
                <a:solidFill>
                  <a:srgbClr val="FF0000"/>
                </a:solidFill>
              </a:rPr>
              <a:t>备份后再</a:t>
            </a:r>
            <a:r>
              <a:rPr lang="zh-CN" altLang="en-US" dirty="0" smtClean="0">
                <a:solidFill>
                  <a:srgbClr val="FF0000"/>
                </a:solidFill>
              </a:rPr>
              <a:t>操作</a:t>
            </a:r>
            <a:r>
              <a:rPr lang="en-US" altLang="zh-CN" dirty="0" smtClean="0">
                <a:solidFill>
                  <a:srgbClr val="FF0000"/>
                </a:solidFill>
              </a:rPr>
              <a:t/>
            </a:r>
            <a:br>
              <a:rPr lang="en-US" altLang="zh-CN" dirty="0" smtClean="0">
                <a:solidFill>
                  <a:srgbClr val="FF0000"/>
                </a:solidFill>
              </a:rPr>
            </a:br>
            <a:r>
              <a:rPr lang="zh-CN" altLang="en-US" sz="1200" dirty="0" smtClean="0">
                <a:solidFill>
                  <a:schemeClr val="tx1"/>
                </a:solidFill>
              </a:rPr>
              <a:t>备份操作详见</a:t>
            </a:r>
            <a:r>
              <a:rPr lang="en-US" altLang="zh-CN" sz="1200" dirty="0">
                <a:solidFill>
                  <a:schemeClr val="tx1"/>
                </a:solidFill>
                <a:hlinkClick r:id="rId2"/>
              </a:rPr>
              <a:t>http://pro.webplus.net.cn/_</a:t>
            </a:r>
            <a:r>
              <a:rPr lang="en-US" altLang="zh-CN" sz="1200" dirty="0" smtClean="0">
                <a:solidFill>
                  <a:schemeClr val="tx1"/>
                </a:solidFill>
                <a:hlinkClick r:id="rId2"/>
              </a:rPr>
              <a:t>s80/4e/7e/c1236a20094/page.psp</a:t>
            </a:r>
            <a:endParaRPr lang="en-US" altLang="zh-CN" sz="1200" dirty="0" smtClean="0">
              <a:solidFill>
                <a:schemeClr val="tx1"/>
              </a:solidFill>
            </a:endParaRPr>
          </a:p>
          <a:p>
            <a:pPr marL="288101" lvl="1" indent="0">
              <a:buNone/>
            </a:pPr>
            <a:endParaRPr lang="en-US" altLang="zh-CN" sz="1200" dirty="0">
              <a:solidFill>
                <a:schemeClr val="tx1"/>
              </a:solidFill>
            </a:endParaRPr>
          </a:p>
          <a:p>
            <a:pPr lvl="1"/>
            <a:r>
              <a:rPr lang="zh-CN" altLang="en-US" dirty="0"/>
              <a:t>新建的测试模板使用禁用状态，不要</a:t>
            </a:r>
            <a:r>
              <a:rPr lang="zh-CN" altLang="en-US" dirty="0" smtClean="0"/>
              <a:t>启用</a:t>
            </a:r>
            <a:r>
              <a:rPr lang="en-US" altLang="zh-CN" dirty="0" smtClean="0"/>
              <a:t/>
            </a:r>
            <a:br>
              <a:rPr lang="en-US" altLang="zh-CN" dirty="0" smtClean="0"/>
            </a:br>
            <a:endParaRPr lang="en-US" altLang="zh-CN" dirty="0" smtClean="0"/>
          </a:p>
          <a:p>
            <a:pPr lvl="1"/>
            <a:r>
              <a:rPr lang="zh-CN" altLang="en-US" dirty="0" smtClean="0"/>
              <a:t>已经发布了的站点更换默认模板需要找系统管理员处理</a:t>
            </a:r>
            <a:r>
              <a:rPr lang="en-US" altLang="zh-CN" dirty="0" smtClean="0"/>
              <a:t/>
            </a:r>
            <a:br>
              <a:rPr lang="en-US" altLang="zh-CN" dirty="0" smtClean="0"/>
            </a:br>
            <a:endParaRPr lang="en-US" altLang="zh-CN" dirty="0" smtClean="0"/>
          </a:p>
          <a:p>
            <a:pPr lvl="1"/>
            <a:r>
              <a:rPr lang="zh-CN" altLang="en-US" dirty="0" smtClean="0"/>
              <a:t>如何调整导航菜单栏目 </a:t>
            </a:r>
            <a:r>
              <a:rPr lang="en-US" altLang="zh-CN" dirty="0" smtClean="0"/>
              <a:t>(</a:t>
            </a:r>
            <a:r>
              <a:rPr lang="zh-CN" altLang="en-US" dirty="0" smtClean="0"/>
              <a:t>增加、修改、排序</a:t>
            </a:r>
            <a:r>
              <a:rPr lang="en-US" altLang="zh-CN" dirty="0" smtClean="0"/>
              <a:t>)</a:t>
            </a:r>
          </a:p>
          <a:p>
            <a:pPr marL="288101" lvl="1" indent="0">
              <a:buNone/>
            </a:pPr>
            <a:r>
              <a:rPr lang="zh-CN" altLang="en-US" sz="1200" dirty="0" smtClean="0"/>
              <a:t>参考：</a:t>
            </a:r>
            <a:r>
              <a:rPr lang="en-US" altLang="zh-CN" sz="1200" dirty="0" smtClean="0">
                <a:hlinkClick r:id="rId3"/>
              </a:rPr>
              <a:t>http</a:t>
            </a:r>
            <a:r>
              <a:rPr lang="en-US" altLang="zh-CN" sz="1200" dirty="0">
                <a:hlinkClick r:id="rId3"/>
              </a:rPr>
              <a:t>://pro.webplus.net.cn/_</a:t>
            </a:r>
            <a:r>
              <a:rPr lang="en-US" altLang="zh-CN" sz="1200" dirty="0" smtClean="0">
                <a:hlinkClick r:id="rId3"/>
              </a:rPr>
              <a:t>s80/4e/7d/c1236a20093/page.psp</a:t>
            </a:r>
            <a:endParaRPr lang="en-US" altLang="zh-CN" sz="1200" dirty="0" smtClean="0"/>
          </a:p>
          <a:p>
            <a:pPr marL="288101" lvl="1" indent="0">
              <a:buNone/>
            </a:pPr>
            <a:endParaRPr lang="zh-CN" altLang="en-US" sz="1200" dirty="0"/>
          </a:p>
        </p:txBody>
      </p:sp>
    </p:spTree>
    <p:extLst>
      <p:ext uri="{BB962C8B-B14F-4D97-AF65-F5344CB8AC3E}">
        <p14:creationId xmlns:p14="http://schemas.microsoft.com/office/powerpoint/2010/main" val="2762775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1"/>
          <p:cNvSpPr>
            <a:spLocks noGrp="1"/>
          </p:cNvSpPr>
          <p:nvPr>
            <p:ph type="title"/>
          </p:nvPr>
        </p:nvSpPr>
        <p:spPr>
          <a:xfrm>
            <a:off x="134636" y="97929"/>
            <a:ext cx="5915025" cy="745629"/>
          </a:xfrm>
          <a:prstGeom prst="rect">
            <a:avLst/>
          </a:prstGeom>
        </p:spPr>
        <p:txBody>
          <a:bodyPr/>
          <a:lstStyle>
            <a:lvl1pPr>
              <a:defRPr sz="3200">
                <a:latin typeface="微软雅黑"/>
                <a:ea typeface="微软雅黑"/>
                <a:cs typeface="微软雅黑"/>
                <a:sym typeface="微软雅黑"/>
              </a:defRPr>
            </a:lvl1pPr>
          </a:lstStyle>
          <a:p>
            <a:r>
              <a:rPr lang="zh-CN" altLang="en-US" sz="2800" dirty="0" smtClean="0"/>
              <a:t>用户管理</a:t>
            </a:r>
            <a:endParaRPr sz="2800" dirty="0"/>
          </a:p>
        </p:txBody>
      </p:sp>
      <p:pic>
        <p:nvPicPr>
          <p:cNvPr id="3" name="图片 2"/>
          <p:cNvPicPr>
            <a:picLocks noChangeAspect="1"/>
          </p:cNvPicPr>
          <p:nvPr/>
        </p:nvPicPr>
        <p:blipFill>
          <a:blip r:embed="rId2"/>
          <a:stretch>
            <a:fillRect/>
          </a:stretch>
        </p:blipFill>
        <p:spPr>
          <a:xfrm>
            <a:off x="980728" y="1161281"/>
            <a:ext cx="5256584" cy="2973112"/>
          </a:xfrm>
          <a:prstGeom prst="rect">
            <a:avLst/>
          </a:prstGeom>
        </p:spPr>
      </p:pic>
      <p:sp>
        <p:nvSpPr>
          <p:cNvPr id="7" name="矩形 6"/>
          <p:cNvSpPr/>
          <p:nvPr/>
        </p:nvSpPr>
        <p:spPr>
          <a:xfrm>
            <a:off x="3157614" y="4167909"/>
            <a:ext cx="902811" cy="307777"/>
          </a:xfrm>
          <a:prstGeom prst="rect">
            <a:avLst/>
          </a:prstGeom>
        </p:spPr>
        <p:txBody>
          <a:bodyPr wrap="none">
            <a:spAutoFit/>
          </a:bodyPr>
          <a:lstStyle/>
          <a:p>
            <a:r>
              <a:rPr lang="zh-CN" altLang="en-US" sz="1400" dirty="0">
                <a:solidFill>
                  <a:schemeClr val="accent5"/>
                </a:solidFill>
              </a:rPr>
              <a:t>新建用户</a:t>
            </a:r>
          </a:p>
        </p:txBody>
      </p:sp>
    </p:spTree>
    <p:extLst>
      <p:ext uri="{BB962C8B-B14F-4D97-AF65-F5344CB8AC3E}">
        <p14:creationId xmlns:p14="http://schemas.microsoft.com/office/powerpoint/2010/main" val="106447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1"/>
          <p:cNvSpPr>
            <a:spLocks noGrp="1"/>
          </p:cNvSpPr>
          <p:nvPr>
            <p:ph type="title"/>
          </p:nvPr>
        </p:nvSpPr>
        <p:spPr>
          <a:xfrm>
            <a:off x="134636" y="97929"/>
            <a:ext cx="5915025" cy="745629"/>
          </a:xfrm>
          <a:prstGeom prst="rect">
            <a:avLst/>
          </a:prstGeom>
        </p:spPr>
        <p:txBody>
          <a:bodyPr/>
          <a:lstStyle>
            <a:lvl1pPr>
              <a:defRPr sz="3200">
                <a:latin typeface="微软雅黑"/>
                <a:ea typeface="微软雅黑"/>
                <a:cs typeface="微软雅黑"/>
                <a:sym typeface="微软雅黑"/>
              </a:defRPr>
            </a:lvl1pPr>
          </a:lstStyle>
          <a:p>
            <a:r>
              <a:rPr lang="zh-CN" altLang="en-US" sz="2800" dirty="0" smtClean="0"/>
              <a:t>用户管理</a:t>
            </a:r>
            <a:endParaRPr sz="2800" dirty="0"/>
          </a:p>
        </p:txBody>
      </p:sp>
      <p:sp>
        <p:nvSpPr>
          <p:cNvPr id="2" name="内容占位符 1"/>
          <p:cNvSpPr>
            <a:spLocks noGrp="1"/>
          </p:cNvSpPr>
          <p:nvPr>
            <p:ph idx="1"/>
          </p:nvPr>
        </p:nvSpPr>
        <p:spPr>
          <a:xfrm>
            <a:off x="188645" y="1329612"/>
            <a:ext cx="2880315" cy="2916324"/>
          </a:xfrm>
        </p:spPr>
        <p:txBody>
          <a:bodyPr>
            <a:normAutofit fontScale="85000" lnSpcReduction="20000"/>
          </a:bodyPr>
          <a:lstStyle/>
          <a:p>
            <a:r>
              <a:rPr lang="zh-CN" altLang="en-US" dirty="0" smtClean="0"/>
              <a:t>新建用户</a:t>
            </a:r>
            <a:endParaRPr lang="en-US" altLang="zh-CN" dirty="0" smtClean="0"/>
          </a:p>
          <a:p>
            <a:pPr lvl="1"/>
            <a:r>
              <a:rPr lang="zh-CN" altLang="en-US" dirty="0" smtClean="0"/>
              <a:t>登录名必须用学校的</a:t>
            </a:r>
            <a:r>
              <a:rPr lang="zh-CN" altLang="en-US" dirty="0" smtClean="0">
                <a:solidFill>
                  <a:schemeClr val="accent5"/>
                </a:solidFill>
              </a:rPr>
              <a:t>统一认证帐号</a:t>
            </a:r>
            <a:r>
              <a:rPr lang="zh-CN" altLang="en-US" dirty="0" smtClean="0"/>
              <a:t>，也就是通常的邮箱帐号</a:t>
            </a:r>
            <a:endParaRPr lang="en-US" altLang="zh-CN" dirty="0" smtClean="0"/>
          </a:p>
          <a:p>
            <a:pPr lvl="1"/>
            <a:r>
              <a:rPr lang="zh-CN" altLang="en-US" dirty="0" smtClean="0"/>
              <a:t>学生的统一认证帐号一般是学号，但研究生不同年级有所不同</a:t>
            </a:r>
            <a:endParaRPr lang="en-US" altLang="zh-CN" dirty="0" smtClean="0"/>
          </a:p>
          <a:p>
            <a:pPr lvl="1"/>
            <a:r>
              <a:rPr lang="zh-CN" altLang="en-US" dirty="0" smtClean="0"/>
              <a:t>密码随便填，至少包含一</a:t>
            </a:r>
            <a:r>
              <a:rPr lang="zh-CN" altLang="en-US" dirty="0"/>
              <a:t>个数字和</a:t>
            </a:r>
            <a:r>
              <a:rPr lang="zh-CN" altLang="en-US" dirty="0" smtClean="0"/>
              <a:t>小写字母</a:t>
            </a:r>
            <a:r>
              <a:rPr lang="en-US" altLang="zh-CN" dirty="0" smtClean="0"/>
              <a:t>6-50</a:t>
            </a:r>
            <a:r>
              <a:rPr lang="zh-CN" altLang="en-US" dirty="0" smtClean="0"/>
              <a:t>位</a:t>
            </a:r>
            <a:endParaRPr lang="en-US" altLang="zh-CN" dirty="0" smtClean="0"/>
          </a:p>
          <a:p>
            <a:pPr lvl="1"/>
            <a:r>
              <a:rPr lang="zh-CN" altLang="en-US" dirty="0" smtClean="0"/>
              <a:t>这里填的密码由管理员随便设置，登录时用不到</a:t>
            </a:r>
            <a:endParaRPr lang="en-US" altLang="zh-CN" dirty="0" smtClean="0"/>
          </a:p>
          <a:p>
            <a:pPr lvl="1"/>
            <a:r>
              <a:rPr lang="zh-CN" altLang="en-US" dirty="0" smtClean="0"/>
              <a:t>如果</a:t>
            </a:r>
            <a:r>
              <a:rPr lang="zh-CN" altLang="en-US" dirty="0" smtClean="0">
                <a:solidFill>
                  <a:schemeClr val="accent5"/>
                </a:solidFill>
              </a:rPr>
              <a:t>提示人员登录名已经存在那就不需要新增用户</a:t>
            </a:r>
            <a:r>
              <a:rPr lang="zh-CN" altLang="en-US" dirty="0" smtClean="0"/>
              <a:t>了，可以直接在角色管理那里授权</a:t>
            </a:r>
            <a:endParaRPr lang="en-US" altLang="zh-CN" dirty="0" smtClean="0"/>
          </a:p>
          <a:p>
            <a:pPr lvl="1"/>
            <a:endParaRPr lang="en-US" altLang="zh-CN" dirty="0" smtClean="0"/>
          </a:p>
          <a:p>
            <a:pPr lvl="1"/>
            <a:endParaRPr lang="en-US" altLang="zh-CN" dirty="0" smtClean="0"/>
          </a:p>
        </p:txBody>
      </p:sp>
      <p:pic>
        <p:nvPicPr>
          <p:cNvPr id="3" name="图片 2"/>
          <p:cNvPicPr>
            <a:picLocks noChangeAspect="1"/>
          </p:cNvPicPr>
          <p:nvPr/>
        </p:nvPicPr>
        <p:blipFill>
          <a:blip r:embed="rId2"/>
          <a:stretch>
            <a:fillRect/>
          </a:stretch>
        </p:blipFill>
        <p:spPr>
          <a:xfrm>
            <a:off x="3284984" y="1419622"/>
            <a:ext cx="3140968" cy="2152050"/>
          </a:xfrm>
          <a:prstGeom prst="rect">
            <a:avLst/>
          </a:prstGeom>
        </p:spPr>
      </p:pic>
    </p:spTree>
    <p:extLst>
      <p:ext uri="{BB962C8B-B14F-4D97-AF65-F5344CB8AC3E}">
        <p14:creationId xmlns:p14="http://schemas.microsoft.com/office/powerpoint/2010/main" val="229098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1"/>
          <p:cNvSpPr>
            <a:spLocks noGrp="1"/>
          </p:cNvSpPr>
          <p:nvPr>
            <p:ph type="title"/>
          </p:nvPr>
        </p:nvSpPr>
        <p:spPr>
          <a:xfrm>
            <a:off x="134636" y="97929"/>
            <a:ext cx="5915025" cy="745629"/>
          </a:xfrm>
          <a:prstGeom prst="rect">
            <a:avLst/>
          </a:prstGeom>
        </p:spPr>
        <p:txBody>
          <a:bodyPr/>
          <a:lstStyle>
            <a:lvl1pPr>
              <a:defRPr sz="3200">
                <a:latin typeface="微软雅黑"/>
                <a:ea typeface="微软雅黑"/>
                <a:cs typeface="微软雅黑"/>
                <a:sym typeface="微软雅黑"/>
              </a:defRPr>
            </a:lvl1pPr>
          </a:lstStyle>
          <a:p>
            <a:r>
              <a:rPr lang="zh-CN" altLang="en-US" sz="2800" dirty="0" smtClean="0"/>
              <a:t>用户管理</a:t>
            </a:r>
            <a:endParaRPr sz="2800" dirty="0"/>
          </a:p>
        </p:txBody>
      </p:sp>
      <p:sp>
        <p:nvSpPr>
          <p:cNvPr id="2" name="内容占位符 1"/>
          <p:cNvSpPr>
            <a:spLocks noGrp="1"/>
          </p:cNvSpPr>
          <p:nvPr>
            <p:ph idx="1"/>
          </p:nvPr>
        </p:nvSpPr>
        <p:spPr>
          <a:xfrm>
            <a:off x="188645" y="1329612"/>
            <a:ext cx="5688627" cy="2916324"/>
          </a:xfrm>
        </p:spPr>
        <p:txBody>
          <a:bodyPr>
            <a:normAutofit/>
          </a:bodyPr>
          <a:lstStyle/>
          <a:p>
            <a:r>
              <a:rPr lang="en-US" altLang="zh-CN" dirty="0" smtClean="0"/>
              <a:t>TIP</a:t>
            </a:r>
            <a:r>
              <a:rPr lang="en-US" altLang="zh-CN" dirty="0"/>
              <a:t>S</a:t>
            </a:r>
            <a:endParaRPr lang="en-US" altLang="zh-CN" dirty="0" smtClean="0"/>
          </a:p>
          <a:p>
            <a:pPr lvl="1"/>
            <a:r>
              <a:rPr lang="zh-CN" altLang="en-US" dirty="0" smtClean="0">
                <a:solidFill>
                  <a:schemeClr val="accent5"/>
                </a:solidFill>
              </a:rPr>
              <a:t>不要随便禁用用户 </a:t>
            </a:r>
            <a:r>
              <a:rPr lang="zh-CN" altLang="en-US" dirty="0" smtClean="0"/>
              <a:t>该用户可能有其他站点的权限，禁用将导致该用户整个系统都没有权限</a:t>
            </a:r>
            <a:endParaRPr lang="en-US" altLang="zh-CN" dirty="0" smtClean="0"/>
          </a:p>
          <a:p>
            <a:pPr lvl="1"/>
            <a:r>
              <a:rPr lang="zh-CN" altLang="en-US" dirty="0" smtClean="0"/>
              <a:t>如果不需要该用户可以直接删除，比如学生毕业之类的</a:t>
            </a:r>
            <a:endParaRPr lang="en-US" altLang="zh-CN" dirty="0" smtClean="0"/>
          </a:p>
          <a:p>
            <a:pPr lvl="1"/>
            <a:r>
              <a:rPr lang="zh-CN" altLang="en-US" dirty="0" smtClean="0"/>
              <a:t>如果是用户更换单位，可以联系系统管理员更改该用户所在的组织机构，在没有更改之前可以在角色管理取消该用户的权限即可</a:t>
            </a:r>
            <a:endParaRPr lang="en-US" altLang="zh-CN" dirty="0" smtClean="0"/>
          </a:p>
          <a:p>
            <a:pPr lvl="1"/>
            <a:r>
              <a:rPr lang="zh-CN" altLang="en-US" dirty="0" smtClean="0">
                <a:solidFill>
                  <a:schemeClr val="accent5"/>
                </a:solidFill>
              </a:rPr>
              <a:t>单纯添加了用户不代表用户有网站的管理权限</a:t>
            </a:r>
            <a:r>
              <a:rPr lang="zh-CN" altLang="en-US" dirty="0" smtClean="0"/>
              <a:t>，必须在角色管理里面授权才行。</a:t>
            </a:r>
            <a:endParaRPr lang="en-US" altLang="zh-CN" dirty="0" smtClean="0"/>
          </a:p>
        </p:txBody>
      </p:sp>
    </p:spTree>
    <p:extLst>
      <p:ext uri="{BB962C8B-B14F-4D97-AF65-F5344CB8AC3E}">
        <p14:creationId xmlns:p14="http://schemas.microsoft.com/office/powerpoint/2010/main" val="3298873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92696" y="1635646"/>
            <a:ext cx="4374486" cy="2268253"/>
          </a:xfrm>
        </p:spPr>
        <p:txBody>
          <a:bodyPr>
            <a:normAutofit/>
          </a:bodyPr>
          <a:lstStyle/>
          <a:p>
            <a:r>
              <a:rPr lang="zh-CN" altLang="en-US" dirty="0" smtClean="0"/>
              <a:t> 进入系统</a:t>
            </a:r>
            <a:endParaRPr lang="en-US" altLang="zh-CN" dirty="0" smtClean="0"/>
          </a:p>
          <a:p>
            <a:r>
              <a:rPr lang="zh-CN" altLang="en-US" dirty="0" smtClean="0"/>
              <a:t> </a:t>
            </a:r>
            <a:r>
              <a:rPr lang="zh-CN" altLang="en-US" dirty="0"/>
              <a:t>栏目</a:t>
            </a:r>
            <a:r>
              <a:rPr lang="zh-CN" altLang="en-US" dirty="0" smtClean="0"/>
              <a:t>管理</a:t>
            </a:r>
            <a:endParaRPr lang="en-US" altLang="zh-CN" dirty="0" smtClean="0"/>
          </a:p>
          <a:p>
            <a:r>
              <a:rPr lang="zh-CN" altLang="en-US" dirty="0" smtClean="0"/>
              <a:t> 模板管理</a:t>
            </a:r>
            <a:endParaRPr lang="en-US" altLang="zh-CN" dirty="0" smtClean="0"/>
          </a:p>
          <a:p>
            <a:r>
              <a:rPr lang="zh-CN" altLang="en-US" dirty="0" smtClean="0"/>
              <a:t> 用户管理</a:t>
            </a:r>
            <a:endParaRPr lang="en-US" altLang="zh-CN" dirty="0" smtClean="0"/>
          </a:p>
          <a:p>
            <a:r>
              <a:rPr lang="zh-CN" altLang="en-US" dirty="0" smtClean="0"/>
              <a:t> 角色管理 </a:t>
            </a:r>
            <a:endParaRPr lang="en-US" altLang="zh-CN" dirty="0" smtClean="0"/>
          </a:p>
        </p:txBody>
      </p:sp>
      <p:sp>
        <p:nvSpPr>
          <p:cNvPr id="3" name="标题 2"/>
          <p:cNvSpPr>
            <a:spLocks noGrp="1"/>
          </p:cNvSpPr>
          <p:nvPr>
            <p:ph type="title"/>
          </p:nvPr>
        </p:nvSpPr>
        <p:spPr/>
        <p:txBody>
          <a:bodyPr>
            <a:normAutofit/>
          </a:bodyPr>
          <a:lstStyle/>
          <a:p>
            <a:r>
              <a:rPr lang="zh-CN" altLang="en-US" dirty="0" smtClean="0"/>
              <a:t>目录</a:t>
            </a:r>
            <a:endParaRPr lang="zh-CN" altLang="en-US" dirty="0"/>
          </a:p>
        </p:txBody>
      </p:sp>
      <p:sp>
        <p:nvSpPr>
          <p:cNvPr id="4" name="圆角矩形 3"/>
          <p:cNvSpPr/>
          <p:nvPr/>
        </p:nvSpPr>
        <p:spPr>
          <a:xfrm>
            <a:off x="794593" y="1761660"/>
            <a:ext cx="162018" cy="162018"/>
          </a:xfrm>
          <a:prstGeom prst="roundRect">
            <a:avLst/>
          </a:prstGeom>
          <a:gradFill flip="none" rotWithShape="1">
            <a:gsLst>
              <a:gs pos="100000">
                <a:srgbClr val="F58120"/>
              </a:gs>
              <a:gs pos="0">
                <a:srgbClr val="FA5900"/>
              </a:gs>
            </a:gsLst>
            <a:lin ang="1620000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050" dirty="0">
                <a:latin typeface="Segoe UI Semibold" panose="020B0702040204020203" pitchFamily="34" charset="0"/>
                <a:ea typeface="Segoe UI Black" panose="020B0A02040204020203" pitchFamily="34" charset="0"/>
                <a:cs typeface="Segoe UI Semibold" panose="020B0702040204020203" pitchFamily="34" charset="0"/>
              </a:rPr>
              <a:t>1</a:t>
            </a:r>
            <a:endParaRPr lang="zh-CN" altLang="en-US" sz="1050" dirty="0">
              <a:latin typeface="Segoe UI Semibold" panose="020B0702040204020203" pitchFamily="34" charset="0"/>
              <a:cs typeface="Segoe UI Semibold" panose="020B0702040204020203" pitchFamily="34" charset="0"/>
            </a:endParaRPr>
          </a:p>
        </p:txBody>
      </p:sp>
      <p:sp>
        <p:nvSpPr>
          <p:cNvPr id="5" name="圆角矩形 4"/>
          <p:cNvSpPr/>
          <p:nvPr/>
        </p:nvSpPr>
        <p:spPr>
          <a:xfrm>
            <a:off x="794593" y="2118100"/>
            <a:ext cx="162018" cy="162018"/>
          </a:xfrm>
          <a:prstGeom prst="roundRect">
            <a:avLst/>
          </a:prstGeom>
          <a:gradFill flip="none" rotWithShape="1">
            <a:gsLst>
              <a:gs pos="100000">
                <a:srgbClr val="F58120"/>
              </a:gs>
              <a:gs pos="0">
                <a:srgbClr val="FA5900"/>
              </a:gs>
            </a:gsLst>
            <a:lin ang="1620000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050" dirty="0">
                <a:latin typeface="Segoe UI Semibold" panose="020B0702040204020203" pitchFamily="34" charset="0"/>
                <a:ea typeface="Segoe UI Black" panose="020B0A02040204020203" pitchFamily="34" charset="0"/>
                <a:cs typeface="Segoe UI Semibold" panose="020B0702040204020203" pitchFamily="34" charset="0"/>
              </a:rPr>
              <a:t>2</a:t>
            </a:r>
            <a:endParaRPr lang="zh-CN" altLang="en-US" sz="1050" dirty="0">
              <a:latin typeface="Segoe UI Semibold" panose="020B0702040204020203" pitchFamily="34" charset="0"/>
              <a:cs typeface="Segoe UI Semibold" panose="020B0702040204020203" pitchFamily="34" charset="0"/>
            </a:endParaRPr>
          </a:p>
        </p:txBody>
      </p:sp>
      <p:sp>
        <p:nvSpPr>
          <p:cNvPr id="6" name="圆角矩形 5"/>
          <p:cNvSpPr/>
          <p:nvPr/>
        </p:nvSpPr>
        <p:spPr>
          <a:xfrm>
            <a:off x="794593" y="2474540"/>
            <a:ext cx="162018" cy="162018"/>
          </a:xfrm>
          <a:prstGeom prst="roundRect">
            <a:avLst/>
          </a:prstGeom>
          <a:gradFill flip="none" rotWithShape="1">
            <a:gsLst>
              <a:gs pos="100000">
                <a:srgbClr val="F58120"/>
              </a:gs>
              <a:gs pos="0">
                <a:srgbClr val="FA5900"/>
              </a:gs>
            </a:gsLst>
            <a:lin ang="1620000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050" dirty="0">
                <a:latin typeface="Segoe UI Semibold" panose="020B0702040204020203" pitchFamily="34" charset="0"/>
                <a:ea typeface="Segoe UI Black" panose="020B0A02040204020203" pitchFamily="34" charset="0"/>
                <a:cs typeface="Segoe UI Semibold" panose="020B0702040204020203" pitchFamily="34" charset="0"/>
              </a:rPr>
              <a:t>3</a:t>
            </a:r>
            <a:endParaRPr lang="zh-CN" altLang="en-US" sz="1050" dirty="0">
              <a:latin typeface="Segoe UI Semibold" panose="020B0702040204020203" pitchFamily="34" charset="0"/>
              <a:cs typeface="Segoe UI Semibold" panose="020B0702040204020203" pitchFamily="34" charset="0"/>
            </a:endParaRPr>
          </a:p>
        </p:txBody>
      </p:sp>
      <p:sp>
        <p:nvSpPr>
          <p:cNvPr id="7" name="圆角矩形 6"/>
          <p:cNvSpPr/>
          <p:nvPr/>
        </p:nvSpPr>
        <p:spPr>
          <a:xfrm>
            <a:off x="794593" y="2830979"/>
            <a:ext cx="162018" cy="162018"/>
          </a:xfrm>
          <a:prstGeom prst="roundRect">
            <a:avLst/>
          </a:prstGeom>
          <a:gradFill flip="none" rotWithShape="1">
            <a:gsLst>
              <a:gs pos="100000">
                <a:srgbClr val="F58120"/>
              </a:gs>
              <a:gs pos="0">
                <a:srgbClr val="FA5900"/>
              </a:gs>
            </a:gsLst>
            <a:lin ang="1620000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050" dirty="0">
                <a:latin typeface="Segoe UI Semibold" panose="020B0702040204020203" pitchFamily="34" charset="0"/>
                <a:ea typeface="Segoe UI Black" panose="020B0A02040204020203" pitchFamily="34" charset="0"/>
                <a:cs typeface="Segoe UI Semibold" panose="020B0702040204020203" pitchFamily="34" charset="0"/>
              </a:rPr>
              <a:t>4</a:t>
            </a:r>
            <a:endParaRPr lang="zh-CN" altLang="en-US" sz="1050" dirty="0">
              <a:latin typeface="Segoe UI Semibold" panose="020B0702040204020203" pitchFamily="34" charset="0"/>
              <a:cs typeface="Segoe UI Semibold" panose="020B0702040204020203" pitchFamily="34" charset="0"/>
            </a:endParaRPr>
          </a:p>
        </p:txBody>
      </p:sp>
      <p:sp>
        <p:nvSpPr>
          <p:cNvPr id="8" name="圆角矩形 7"/>
          <p:cNvSpPr/>
          <p:nvPr/>
        </p:nvSpPr>
        <p:spPr>
          <a:xfrm>
            <a:off x="794593" y="3187419"/>
            <a:ext cx="162018" cy="162018"/>
          </a:xfrm>
          <a:prstGeom prst="roundRect">
            <a:avLst/>
          </a:prstGeom>
          <a:gradFill flip="none" rotWithShape="1">
            <a:gsLst>
              <a:gs pos="100000">
                <a:srgbClr val="F58120"/>
              </a:gs>
              <a:gs pos="0">
                <a:srgbClr val="FA5900"/>
              </a:gs>
            </a:gsLst>
            <a:lin ang="1620000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050" dirty="0">
                <a:latin typeface="Segoe UI Semibold" panose="020B0702040204020203" pitchFamily="34" charset="0"/>
                <a:ea typeface="Segoe UI Black" panose="020B0A02040204020203" pitchFamily="34" charset="0"/>
                <a:cs typeface="Segoe UI Semibold" panose="020B0702040204020203" pitchFamily="34" charset="0"/>
              </a:rPr>
              <a:t>5</a:t>
            </a:r>
            <a:endParaRPr lang="zh-CN" altLang="en-US" sz="105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96577334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1"/>
          <p:cNvSpPr>
            <a:spLocks noGrp="1"/>
          </p:cNvSpPr>
          <p:nvPr>
            <p:ph type="title"/>
          </p:nvPr>
        </p:nvSpPr>
        <p:spPr>
          <a:xfrm>
            <a:off x="134636" y="97929"/>
            <a:ext cx="5915025" cy="745629"/>
          </a:xfrm>
          <a:prstGeom prst="rect">
            <a:avLst/>
          </a:prstGeom>
        </p:spPr>
        <p:txBody>
          <a:bodyPr/>
          <a:lstStyle>
            <a:lvl1pPr>
              <a:defRPr sz="3200">
                <a:latin typeface="微软雅黑"/>
                <a:ea typeface="微软雅黑"/>
                <a:cs typeface="微软雅黑"/>
                <a:sym typeface="微软雅黑"/>
              </a:defRPr>
            </a:lvl1pPr>
          </a:lstStyle>
          <a:p>
            <a:r>
              <a:rPr lang="zh-CN" altLang="en-US" sz="2800" dirty="0" smtClean="0"/>
              <a:t>角色</a:t>
            </a:r>
            <a:r>
              <a:rPr lang="zh-CN" altLang="en-US" sz="2800" dirty="0"/>
              <a:t>管理</a:t>
            </a:r>
            <a:endParaRPr sz="2800" dirty="0"/>
          </a:p>
        </p:txBody>
      </p:sp>
      <p:pic>
        <p:nvPicPr>
          <p:cNvPr id="8" name="图片 7"/>
          <p:cNvPicPr>
            <a:picLocks noChangeAspect="1"/>
          </p:cNvPicPr>
          <p:nvPr/>
        </p:nvPicPr>
        <p:blipFill>
          <a:blip r:embed="rId2"/>
          <a:stretch>
            <a:fillRect/>
          </a:stretch>
        </p:blipFill>
        <p:spPr>
          <a:xfrm>
            <a:off x="3356992" y="1295755"/>
            <a:ext cx="3366567" cy="2650840"/>
          </a:xfrm>
          <a:prstGeom prst="rect">
            <a:avLst/>
          </a:prstGeom>
        </p:spPr>
      </p:pic>
      <p:sp>
        <p:nvSpPr>
          <p:cNvPr id="10" name="内容占位符 1"/>
          <p:cNvSpPr>
            <a:spLocks noGrp="1"/>
          </p:cNvSpPr>
          <p:nvPr>
            <p:ph idx="1"/>
          </p:nvPr>
        </p:nvSpPr>
        <p:spPr>
          <a:xfrm>
            <a:off x="-5330" y="1298154"/>
            <a:ext cx="2858265" cy="3217812"/>
          </a:xfrm>
        </p:spPr>
        <p:txBody>
          <a:bodyPr>
            <a:normAutofit/>
          </a:bodyPr>
          <a:lstStyle/>
          <a:p>
            <a:r>
              <a:rPr lang="zh-CN" altLang="en-US" dirty="0" smtClean="0"/>
              <a:t>角色分类</a:t>
            </a:r>
            <a:endParaRPr lang="en-US" altLang="zh-CN" dirty="0" smtClean="0"/>
          </a:p>
          <a:p>
            <a:pPr lvl="1"/>
            <a:r>
              <a:rPr lang="zh-CN" altLang="en-US" dirty="0" smtClean="0"/>
              <a:t>系统默认的角色分成站点管理员、站点信息起草员、站点信息管理员</a:t>
            </a:r>
            <a:endParaRPr lang="en-US" altLang="zh-CN" dirty="0" smtClean="0"/>
          </a:p>
          <a:p>
            <a:pPr lvl="1"/>
            <a:r>
              <a:rPr lang="zh-CN" altLang="en-US" dirty="0" smtClean="0"/>
              <a:t>系统管理员只负责站点管理员的授权，其他角色由站点管理员授权</a:t>
            </a:r>
            <a:endParaRPr lang="en-US" altLang="zh-CN" dirty="0" smtClean="0"/>
          </a:p>
          <a:p>
            <a:pPr lvl="1"/>
            <a:endParaRPr lang="en-US" altLang="zh-CN" dirty="0" smtClean="0"/>
          </a:p>
        </p:txBody>
      </p:sp>
    </p:spTree>
    <p:extLst>
      <p:ext uri="{BB962C8B-B14F-4D97-AF65-F5344CB8AC3E}">
        <p14:creationId xmlns:p14="http://schemas.microsoft.com/office/powerpoint/2010/main" val="33215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1"/>
          <p:cNvSpPr>
            <a:spLocks noGrp="1"/>
          </p:cNvSpPr>
          <p:nvPr>
            <p:ph type="title"/>
          </p:nvPr>
        </p:nvSpPr>
        <p:spPr>
          <a:xfrm>
            <a:off x="134636" y="97929"/>
            <a:ext cx="5915025" cy="745629"/>
          </a:xfrm>
          <a:prstGeom prst="rect">
            <a:avLst/>
          </a:prstGeom>
        </p:spPr>
        <p:txBody>
          <a:bodyPr/>
          <a:lstStyle>
            <a:lvl1pPr>
              <a:defRPr sz="3200">
                <a:latin typeface="微软雅黑"/>
                <a:ea typeface="微软雅黑"/>
                <a:cs typeface="微软雅黑"/>
                <a:sym typeface="微软雅黑"/>
              </a:defRPr>
            </a:lvl1pPr>
          </a:lstStyle>
          <a:p>
            <a:r>
              <a:rPr lang="zh-CN" altLang="en-US" sz="2800" dirty="0" smtClean="0"/>
              <a:t>角色</a:t>
            </a:r>
            <a:r>
              <a:rPr lang="zh-CN" altLang="en-US" sz="2800" dirty="0"/>
              <a:t>管理</a:t>
            </a:r>
            <a:endParaRPr sz="2800" dirty="0"/>
          </a:p>
        </p:txBody>
      </p:sp>
      <p:sp>
        <p:nvSpPr>
          <p:cNvPr id="10" name="内容占位符 1"/>
          <p:cNvSpPr>
            <a:spLocks noGrp="1"/>
          </p:cNvSpPr>
          <p:nvPr>
            <p:ph idx="1"/>
          </p:nvPr>
        </p:nvSpPr>
        <p:spPr>
          <a:xfrm>
            <a:off x="162287" y="1059582"/>
            <a:ext cx="6054991" cy="3217812"/>
          </a:xfrm>
        </p:spPr>
        <p:txBody>
          <a:bodyPr>
            <a:normAutofit/>
          </a:bodyPr>
          <a:lstStyle/>
          <a:p>
            <a:r>
              <a:rPr lang="zh-CN" altLang="en-US" dirty="0" smtClean="0"/>
              <a:t>站点管理员</a:t>
            </a:r>
            <a:endParaRPr lang="en-US" altLang="zh-CN" dirty="0" smtClean="0"/>
          </a:p>
          <a:p>
            <a:pPr lvl="1"/>
            <a:r>
              <a:rPr lang="zh-CN" altLang="en-US" dirty="0" smtClean="0"/>
              <a:t>站点</a:t>
            </a:r>
            <a:r>
              <a:rPr lang="zh-CN" altLang="en-US" dirty="0"/>
              <a:t>管理员拥有该站点的最高权限，一个单位建议</a:t>
            </a:r>
            <a:r>
              <a:rPr lang="en-US" altLang="zh-CN" dirty="0"/>
              <a:t>1-2</a:t>
            </a:r>
            <a:r>
              <a:rPr lang="zh-CN" altLang="en-US" dirty="0"/>
              <a:t>人，在申请建站的时候由系统管理员授权</a:t>
            </a:r>
            <a:r>
              <a:rPr lang="zh-CN" altLang="en-US" dirty="0" smtClean="0"/>
              <a:t>。</a:t>
            </a:r>
            <a:endParaRPr lang="en-US" altLang="zh-CN" dirty="0" smtClean="0"/>
          </a:p>
          <a:p>
            <a:pPr lvl="1"/>
            <a:r>
              <a:rPr lang="zh-CN" altLang="en-US" dirty="0" smtClean="0"/>
              <a:t>站点管理员可以栏目管理、模板管理、用户管理、角色管理等</a:t>
            </a:r>
            <a:endParaRPr lang="en-US" altLang="zh-CN" dirty="0"/>
          </a:p>
          <a:p>
            <a:pPr lvl="1"/>
            <a:r>
              <a:rPr lang="zh-CN" altLang="en-US" dirty="0"/>
              <a:t>站点管理员更换需要在线提交申请，由系统管理员</a:t>
            </a:r>
            <a:r>
              <a:rPr lang="zh-CN" altLang="en-US" dirty="0" smtClean="0"/>
              <a:t>处理</a:t>
            </a:r>
            <a:endParaRPr lang="en-US" altLang="zh-CN" dirty="0" smtClean="0"/>
          </a:p>
          <a:p>
            <a:pPr lvl="1"/>
            <a:r>
              <a:rPr lang="zh-CN" altLang="en-US" dirty="0">
                <a:solidFill>
                  <a:schemeClr val="accent5"/>
                </a:solidFill>
              </a:rPr>
              <a:t>不</a:t>
            </a:r>
            <a:r>
              <a:rPr lang="zh-CN" altLang="en-US" dirty="0" smtClean="0">
                <a:solidFill>
                  <a:schemeClr val="accent5"/>
                </a:solidFill>
              </a:rPr>
              <a:t>允许使用公共帐号作为站点管理员</a:t>
            </a:r>
            <a:r>
              <a:rPr lang="zh-CN" altLang="en-US" dirty="0">
                <a:solidFill>
                  <a:schemeClr val="accent5"/>
                </a:solidFill>
              </a:rPr>
              <a:t>帐号</a:t>
            </a:r>
            <a:endParaRPr lang="en-US" altLang="zh-CN" dirty="0">
              <a:solidFill>
                <a:schemeClr val="accent5"/>
              </a:solidFill>
            </a:endParaRPr>
          </a:p>
          <a:p>
            <a:pPr marL="288101" lvl="1" indent="0">
              <a:buNone/>
            </a:pPr>
            <a:endParaRPr lang="en-US" altLang="zh-CN" dirty="0" smtClean="0"/>
          </a:p>
        </p:txBody>
      </p:sp>
    </p:spTree>
    <p:extLst>
      <p:ext uri="{BB962C8B-B14F-4D97-AF65-F5344CB8AC3E}">
        <p14:creationId xmlns:p14="http://schemas.microsoft.com/office/powerpoint/2010/main" val="380709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1"/>
          <p:cNvSpPr>
            <a:spLocks noGrp="1"/>
          </p:cNvSpPr>
          <p:nvPr>
            <p:ph type="title"/>
          </p:nvPr>
        </p:nvSpPr>
        <p:spPr>
          <a:xfrm>
            <a:off x="134636" y="97929"/>
            <a:ext cx="5915025" cy="745629"/>
          </a:xfrm>
          <a:prstGeom prst="rect">
            <a:avLst/>
          </a:prstGeom>
        </p:spPr>
        <p:txBody>
          <a:bodyPr/>
          <a:lstStyle>
            <a:lvl1pPr>
              <a:defRPr sz="3200">
                <a:latin typeface="微软雅黑"/>
                <a:ea typeface="微软雅黑"/>
                <a:cs typeface="微软雅黑"/>
                <a:sym typeface="微软雅黑"/>
              </a:defRPr>
            </a:lvl1pPr>
          </a:lstStyle>
          <a:p>
            <a:r>
              <a:rPr lang="zh-CN" altLang="en-US" sz="2800" dirty="0" smtClean="0"/>
              <a:t>角色</a:t>
            </a:r>
            <a:r>
              <a:rPr lang="zh-CN" altLang="en-US" sz="2800" dirty="0"/>
              <a:t>管理</a:t>
            </a:r>
            <a:endParaRPr sz="2800" dirty="0"/>
          </a:p>
        </p:txBody>
      </p:sp>
      <p:sp>
        <p:nvSpPr>
          <p:cNvPr id="10" name="内容占位符 1"/>
          <p:cNvSpPr>
            <a:spLocks noGrp="1"/>
          </p:cNvSpPr>
          <p:nvPr>
            <p:ph idx="1"/>
          </p:nvPr>
        </p:nvSpPr>
        <p:spPr>
          <a:xfrm>
            <a:off x="1" y="1059582"/>
            <a:ext cx="2492896" cy="3217812"/>
          </a:xfrm>
        </p:spPr>
        <p:txBody>
          <a:bodyPr>
            <a:normAutofit fontScale="85000" lnSpcReduction="20000"/>
          </a:bodyPr>
          <a:lstStyle/>
          <a:p>
            <a:r>
              <a:rPr lang="zh-CN" altLang="en-US" dirty="0" smtClean="0"/>
              <a:t>站点信息管理员</a:t>
            </a:r>
            <a:endParaRPr lang="en-US" altLang="zh-CN" dirty="0" smtClean="0"/>
          </a:p>
          <a:p>
            <a:pPr lvl="1"/>
            <a:r>
              <a:rPr lang="zh-CN" altLang="en-US" dirty="0" smtClean="0"/>
              <a:t>直接在站点信息管理员下增加的角色成员拥有整个站点所有栏目的文章管理发布权限</a:t>
            </a:r>
            <a:endParaRPr lang="en-US" altLang="zh-CN" dirty="0" smtClean="0"/>
          </a:p>
          <a:p>
            <a:pPr lvl="1"/>
            <a:r>
              <a:rPr lang="zh-CN" altLang="en-US" dirty="0" smtClean="0"/>
              <a:t>站点信息管理员下可以再细分子角色 比如本科生教务、研究生教务等，不同的子角色可以</a:t>
            </a:r>
            <a:r>
              <a:rPr lang="zh-CN" altLang="en-US" dirty="0"/>
              <a:t>单独</a:t>
            </a:r>
            <a:r>
              <a:rPr lang="zh-CN" altLang="en-US" dirty="0" smtClean="0"/>
              <a:t>授权不同的栏目发布权限</a:t>
            </a:r>
            <a:endParaRPr lang="en-US" altLang="zh-CN" dirty="0" smtClean="0"/>
          </a:p>
          <a:p>
            <a:pPr lvl="1"/>
            <a:r>
              <a:rPr lang="zh-CN" altLang="en-US" dirty="0" smtClean="0"/>
              <a:t>子角色下的所有成员享有同样的权限</a:t>
            </a:r>
            <a:endParaRPr lang="en-US" altLang="zh-CN" dirty="0" smtClean="0"/>
          </a:p>
          <a:p>
            <a:pPr lvl="1"/>
            <a:r>
              <a:rPr lang="zh-CN" altLang="en-US" dirty="0" smtClean="0">
                <a:solidFill>
                  <a:schemeClr val="accent5"/>
                </a:solidFill>
              </a:rPr>
              <a:t>不允许使用公共帐号作为站点信息管理员</a:t>
            </a:r>
            <a:r>
              <a:rPr lang="zh-CN" altLang="en-US" dirty="0">
                <a:solidFill>
                  <a:schemeClr val="accent5"/>
                </a:solidFill>
              </a:rPr>
              <a:t>帐号</a:t>
            </a:r>
            <a:endParaRPr lang="en-US" altLang="zh-CN" dirty="0">
              <a:solidFill>
                <a:schemeClr val="accent5"/>
              </a:solidFill>
            </a:endParaRPr>
          </a:p>
          <a:p>
            <a:pPr marL="288101" lvl="1" indent="0">
              <a:buNone/>
            </a:pPr>
            <a:endParaRPr lang="en-US" altLang="zh-CN" dirty="0" smtClean="0"/>
          </a:p>
        </p:txBody>
      </p:sp>
      <p:pic>
        <p:nvPicPr>
          <p:cNvPr id="2" name="图片 1"/>
          <p:cNvPicPr>
            <a:picLocks noChangeAspect="1"/>
          </p:cNvPicPr>
          <p:nvPr/>
        </p:nvPicPr>
        <p:blipFill>
          <a:blip r:embed="rId2"/>
          <a:stretch>
            <a:fillRect/>
          </a:stretch>
        </p:blipFill>
        <p:spPr>
          <a:xfrm>
            <a:off x="2636910" y="1347614"/>
            <a:ext cx="4091627" cy="2376264"/>
          </a:xfrm>
          <a:prstGeom prst="rect">
            <a:avLst/>
          </a:prstGeom>
        </p:spPr>
      </p:pic>
      <p:sp>
        <p:nvSpPr>
          <p:cNvPr id="5" name="文本框 4"/>
          <p:cNvSpPr txBox="1"/>
          <p:nvPr/>
        </p:nvSpPr>
        <p:spPr>
          <a:xfrm>
            <a:off x="3864231" y="3795886"/>
            <a:ext cx="1980029" cy="307777"/>
          </a:xfrm>
          <a:prstGeom prst="rect">
            <a:avLst/>
          </a:prstGeom>
          <a:noFill/>
        </p:spPr>
        <p:txBody>
          <a:bodyPr wrap="none" rtlCol="0">
            <a:spAutoFit/>
          </a:bodyPr>
          <a:lstStyle/>
          <a:p>
            <a:r>
              <a:rPr lang="zh-CN" altLang="en-US" sz="1400" dirty="0" smtClean="0">
                <a:solidFill>
                  <a:schemeClr val="accent5"/>
                </a:solidFill>
                <a:latin typeface="微软雅黑" panose="020B0503020204020204" pitchFamily="34" charset="-122"/>
                <a:ea typeface="微软雅黑" panose="020B0503020204020204" pitchFamily="34" charset="-122"/>
              </a:rPr>
              <a:t>子角色授权文件夹权限</a:t>
            </a:r>
            <a:endParaRPr lang="zh-CN" altLang="en-US" sz="1400" dirty="0">
              <a:solidFill>
                <a:schemeClr val="accent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849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1"/>
          <p:cNvSpPr>
            <a:spLocks noGrp="1"/>
          </p:cNvSpPr>
          <p:nvPr>
            <p:ph type="title"/>
          </p:nvPr>
        </p:nvSpPr>
        <p:spPr>
          <a:xfrm>
            <a:off x="134636" y="97929"/>
            <a:ext cx="5915025" cy="745629"/>
          </a:xfrm>
          <a:prstGeom prst="rect">
            <a:avLst/>
          </a:prstGeom>
        </p:spPr>
        <p:txBody>
          <a:bodyPr/>
          <a:lstStyle>
            <a:lvl1pPr>
              <a:defRPr sz="3200">
                <a:latin typeface="微软雅黑"/>
                <a:ea typeface="微软雅黑"/>
                <a:cs typeface="微软雅黑"/>
                <a:sym typeface="微软雅黑"/>
              </a:defRPr>
            </a:lvl1pPr>
          </a:lstStyle>
          <a:p>
            <a:r>
              <a:rPr lang="zh-CN" altLang="en-US" sz="2800" dirty="0" smtClean="0"/>
              <a:t>角色</a:t>
            </a:r>
            <a:r>
              <a:rPr lang="zh-CN" altLang="en-US" sz="2800" dirty="0"/>
              <a:t>管理</a:t>
            </a:r>
            <a:endParaRPr sz="2800" dirty="0"/>
          </a:p>
        </p:txBody>
      </p:sp>
      <p:sp>
        <p:nvSpPr>
          <p:cNvPr id="10" name="内容占位符 1"/>
          <p:cNvSpPr>
            <a:spLocks noGrp="1"/>
          </p:cNvSpPr>
          <p:nvPr>
            <p:ph idx="1"/>
          </p:nvPr>
        </p:nvSpPr>
        <p:spPr>
          <a:xfrm>
            <a:off x="0" y="1059582"/>
            <a:ext cx="5589239" cy="3217812"/>
          </a:xfrm>
        </p:spPr>
        <p:txBody>
          <a:bodyPr>
            <a:normAutofit/>
          </a:bodyPr>
          <a:lstStyle/>
          <a:p>
            <a:r>
              <a:rPr lang="zh-CN" altLang="en-US" dirty="0" smtClean="0"/>
              <a:t>站点信息起草员</a:t>
            </a:r>
            <a:endParaRPr lang="en-US" altLang="zh-CN" dirty="0" smtClean="0"/>
          </a:p>
          <a:p>
            <a:pPr marL="288101" lvl="1" indent="0">
              <a:buNone/>
            </a:pPr>
            <a:r>
              <a:rPr lang="zh-CN" altLang="en-US" dirty="0" smtClean="0"/>
              <a:t>操作方式基本与站点信息管理员相同，区别在于信息起草员没有发布的权限，只能起草送审</a:t>
            </a:r>
            <a:endParaRPr lang="en-US" altLang="zh-CN" dirty="0" smtClean="0"/>
          </a:p>
        </p:txBody>
      </p:sp>
    </p:spTree>
    <p:extLst>
      <p:ext uri="{BB962C8B-B14F-4D97-AF65-F5344CB8AC3E}">
        <p14:creationId xmlns:p14="http://schemas.microsoft.com/office/powerpoint/2010/main" val="909632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谢 谢！</a:t>
            </a:r>
            <a:endParaRPr lang="zh-CN" altLang="en-US" dirty="0"/>
          </a:p>
        </p:txBody>
      </p:sp>
      <p:sp>
        <p:nvSpPr>
          <p:cNvPr id="2" name="文本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6286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进入系统</a:t>
            </a:r>
            <a:endParaRPr lang="zh-CN" altLang="en-US" dirty="0"/>
          </a:p>
        </p:txBody>
      </p:sp>
      <p:sp>
        <p:nvSpPr>
          <p:cNvPr id="2" name="文本占位符 1"/>
          <p:cNvSpPr>
            <a:spLocks noGrp="1"/>
          </p:cNvSpPr>
          <p:nvPr>
            <p:ph type="body" idx="1"/>
          </p:nvPr>
        </p:nvSpPr>
        <p:spPr/>
        <p:txBody>
          <a:bodyPr/>
          <a:lstStyle/>
          <a:p>
            <a:r>
              <a:rPr lang="en-US" altLang="zh-CN" dirty="0" smtClean="0"/>
              <a:t>1</a:t>
            </a:r>
            <a:endParaRPr lang="zh-CN" altLang="en-US" dirty="0"/>
          </a:p>
        </p:txBody>
      </p:sp>
    </p:spTree>
    <p:extLst>
      <p:ext uri="{BB962C8B-B14F-4D97-AF65-F5344CB8AC3E}">
        <p14:creationId xmlns:p14="http://schemas.microsoft.com/office/powerpoint/2010/main" val="3397829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进入系统</a:t>
            </a:r>
            <a:endParaRPr lang="zh-CN" altLang="en-US" dirty="0"/>
          </a:p>
        </p:txBody>
      </p:sp>
      <p:sp>
        <p:nvSpPr>
          <p:cNvPr id="5" name="内容占位符 1"/>
          <p:cNvSpPr txBox="1">
            <a:spLocks/>
          </p:cNvSpPr>
          <p:nvPr/>
        </p:nvSpPr>
        <p:spPr>
          <a:xfrm>
            <a:off x="188645" y="1329612"/>
            <a:ext cx="2664291" cy="2754306"/>
          </a:xfrm>
          <a:prstGeom prst="rect">
            <a:avLst/>
          </a:prstGeom>
        </p:spPr>
        <p:txBody>
          <a:bodyPr vert="horz" lIns="91440" tIns="45720" rIns="91440" bIns="45720" rtlCol="0" anchor="t">
            <a:normAutofit/>
          </a:bodyPr>
          <a:lstStyle>
            <a:lvl1pPr marL="204768" indent="-191673" algn="l" rtl="0" eaLnBrk="0" fontAlgn="base" hangingPunct="0">
              <a:lnSpc>
                <a:spcPct val="125000"/>
              </a:lnSpc>
              <a:spcBef>
                <a:spcPts val="450"/>
              </a:spcBef>
              <a:spcAft>
                <a:spcPts val="0"/>
              </a:spcAft>
              <a:buSzPct val="60000"/>
              <a:buFont typeface="Wingdings" pitchFamily="2" charset="2"/>
              <a:buChar char="l"/>
              <a:defRPr sz="1575" b="1" kern="1200">
                <a:solidFill>
                  <a:srgbClr val="0070C0"/>
                </a:solidFill>
                <a:effectLst/>
                <a:latin typeface="微软雅黑" pitchFamily="34" charset="-122"/>
                <a:ea typeface="微软雅黑" pitchFamily="34" charset="-122"/>
                <a:cs typeface="+mn-cs"/>
              </a:defRPr>
            </a:lvl1pPr>
            <a:lvl2pPr marL="479774" indent="-191673" algn="l" rtl="0" eaLnBrk="0" fontAlgn="base" hangingPunct="0">
              <a:lnSpc>
                <a:spcPct val="125000"/>
              </a:lnSpc>
              <a:spcBef>
                <a:spcPts val="450"/>
              </a:spcBef>
              <a:spcAft>
                <a:spcPts val="0"/>
              </a:spcAft>
              <a:buSzPct val="60000"/>
              <a:buFont typeface="Arial" charset="0"/>
              <a:buChar char="–"/>
              <a:defRPr sz="1425" kern="1200">
                <a:solidFill>
                  <a:schemeClr val="tx1">
                    <a:lumMod val="65000"/>
                    <a:lumOff val="35000"/>
                  </a:schemeClr>
                </a:solidFill>
                <a:effectLst/>
                <a:latin typeface="微软雅黑" pitchFamily="34" charset="-122"/>
                <a:ea typeface="微软雅黑" pitchFamily="34" charset="-122"/>
                <a:cs typeface="+mn-cs"/>
              </a:defRPr>
            </a:lvl2pPr>
            <a:lvl3pPr marL="753593" indent="-191673" algn="l" rtl="0" eaLnBrk="0" fontAlgn="base" hangingPunct="0">
              <a:lnSpc>
                <a:spcPct val="125000"/>
              </a:lnSpc>
              <a:spcBef>
                <a:spcPts val="450"/>
              </a:spcBef>
              <a:spcAft>
                <a:spcPts val="0"/>
              </a:spcAft>
              <a:buSzPct val="60000"/>
              <a:buFont typeface="Wingdings" pitchFamily="2" charset="2"/>
              <a:buChar char="l"/>
              <a:defRPr sz="1275" kern="1200">
                <a:solidFill>
                  <a:schemeClr val="tx1">
                    <a:lumMod val="65000"/>
                    <a:lumOff val="35000"/>
                  </a:schemeClr>
                </a:solidFill>
                <a:effectLst/>
                <a:latin typeface="微软雅黑" pitchFamily="34" charset="-122"/>
                <a:ea typeface="微软雅黑" pitchFamily="34" charset="-122"/>
                <a:cs typeface="+mn-cs"/>
              </a:defRPr>
            </a:lvl3pPr>
            <a:lvl4pPr marL="1028598" indent="-191673" algn="l" rtl="0" eaLnBrk="0" fontAlgn="base" hangingPunct="0">
              <a:lnSpc>
                <a:spcPct val="125000"/>
              </a:lnSpc>
              <a:spcBef>
                <a:spcPts val="450"/>
              </a:spcBef>
              <a:spcAft>
                <a:spcPts val="0"/>
              </a:spcAft>
              <a:buSzPct val="60000"/>
              <a:buFont typeface="Arial" charset="0"/>
              <a:buChar char="–"/>
              <a:defRPr sz="1200" kern="1200">
                <a:solidFill>
                  <a:schemeClr val="tx1">
                    <a:lumMod val="65000"/>
                    <a:lumOff val="35000"/>
                  </a:schemeClr>
                </a:solidFill>
                <a:effectLst/>
                <a:latin typeface="微软雅黑" pitchFamily="34" charset="-122"/>
                <a:ea typeface="微软雅黑" pitchFamily="34" charset="-122"/>
                <a:cs typeface="+mn-cs"/>
              </a:defRPr>
            </a:lvl4pPr>
            <a:lvl5pPr marL="1233368" indent="-191673" algn="l" rtl="0" eaLnBrk="0" fontAlgn="base" hangingPunct="0">
              <a:lnSpc>
                <a:spcPct val="125000"/>
              </a:lnSpc>
              <a:spcBef>
                <a:spcPts val="450"/>
              </a:spcBef>
              <a:spcAft>
                <a:spcPts val="0"/>
              </a:spcAft>
              <a:buSzPct val="60000"/>
              <a:buFont typeface="Arial" charset="0"/>
              <a:buChar char="»"/>
              <a:defRPr sz="1125" kern="1200">
                <a:solidFill>
                  <a:schemeClr val="tx1">
                    <a:lumMod val="65000"/>
                    <a:lumOff val="35000"/>
                  </a:schemeClr>
                </a:solidFill>
                <a:effectLst/>
                <a:latin typeface="微软雅黑" pitchFamily="34" charset="-122"/>
                <a:ea typeface="微软雅黑" pitchFamily="34" charset="-122"/>
                <a:cs typeface="+mn-cs"/>
              </a:defRPr>
            </a:lvl5pPr>
            <a:lvl6pPr marL="1474325"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6pPr>
            <a:lvl7pPr marL="1680042"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7pPr>
            <a:lvl8pPr marL="1885762"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125768"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defTabSz="914400"/>
            <a:r>
              <a:rPr lang="zh-CN" altLang="en-US" dirty="0" smtClean="0"/>
              <a:t>进入</a:t>
            </a:r>
            <a:r>
              <a:rPr lang="zh-CN" altLang="en-US" dirty="0"/>
              <a:t>系统</a:t>
            </a:r>
            <a:endParaRPr lang="zh-CN" altLang="en-US" dirty="0" smtClean="0"/>
          </a:p>
          <a:p>
            <a:pPr lvl="1" defTabSz="914400"/>
            <a:r>
              <a:rPr lang="zh-CN" altLang="en-US" dirty="0" smtClean="0"/>
              <a:t>直接访问系统后台地址：</a:t>
            </a:r>
            <a:r>
              <a:rPr lang="en-US" altLang="zh-CN" dirty="0" smtClean="0"/>
              <a:t/>
            </a:r>
            <a:br>
              <a:rPr lang="en-US" altLang="zh-CN" dirty="0" smtClean="0"/>
            </a:br>
            <a:r>
              <a:rPr lang="en-US" altLang="zh-CN" dirty="0" smtClean="0"/>
              <a:t>http://sites.scut.edu.cn</a:t>
            </a:r>
          </a:p>
          <a:p>
            <a:pPr lvl="1" defTabSz="914400"/>
            <a:r>
              <a:rPr lang="zh-CN" altLang="en-US" dirty="0" smtClean="0"/>
              <a:t>通过</a:t>
            </a:r>
            <a:r>
              <a:rPr lang="zh-CN" altLang="en-US" dirty="0" smtClean="0"/>
              <a:t>新版</a:t>
            </a:r>
            <a:r>
              <a:rPr lang="en-US" altLang="zh-CN" dirty="0" smtClean="0"/>
              <a:t>”</a:t>
            </a:r>
            <a:r>
              <a:rPr lang="zh-CN" altLang="en-US" dirty="0" smtClean="0"/>
              <a:t>办公门户</a:t>
            </a:r>
            <a:r>
              <a:rPr lang="en-US" altLang="zh-CN" dirty="0" smtClean="0"/>
              <a:t>”</a:t>
            </a:r>
            <a:r>
              <a:rPr lang="zh-CN" altLang="en-US" dirty="0" smtClean="0"/>
              <a:t>进入</a:t>
            </a:r>
            <a:r>
              <a:rPr lang="en-US" altLang="zh-CN" dirty="0" smtClean="0"/>
              <a:t>“</a:t>
            </a:r>
            <a:r>
              <a:rPr lang="zh-CN" altLang="en-US" dirty="0" smtClean="0"/>
              <a:t>应用中心</a:t>
            </a:r>
            <a:r>
              <a:rPr lang="en-US" altLang="zh-CN" dirty="0" smtClean="0"/>
              <a:t>”</a:t>
            </a:r>
            <a:r>
              <a:rPr lang="zh-CN" altLang="en-US" dirty="0" smtClean="0"/>
              <a:t>的</a:t>
            </a:r>
            <a:r>
              <a:rPr lang="en-US" altLang="zh-CN" dirty="0" smtClean="0"/>
              <a:t>”</a:t>
            </a:r>
            <a:r>
              <a:rPr lang="zh-CN" altLang="en-US" dirty="0" smtClean="0"/>
              <a:t>办公事务</a:t>
            </a:r>
            <a:r>
              <a:rPr lang="en-US" altLang="zh-CN" dirty="0" smtClean="0"/>
              <a:t>”</a:t>
            </a:r>
            <a:r>
              <a:rPr lang="zh-CN" altLang="en-US" dirty="0" smtClean="0"/>
              <a:t>里面</a:t>
            </a:r>
            <a:r>
              <a:rPr lang="zh-CN" altLang="en-US" dirty="0" smtClean="0"/>
              <a:t>有一个 </a:t>
            </a:r>
            <a:r>
              <a:rPr lang="zh-CN" altLang="en-US" dirty="0" smtClean="0"/>
              <a:t>“网站群系统”</a:t>
            </a:r>
            <a:r>
              <a:rPr lang="en-US" altLang="zh-CN" dirty="0" smtClean="0"/>
              <a:t/>
            </a:r>
            <a:br>
              <a:rPr lang="en-US" altLang="zh-CN" dirty="0" smtClean="0"/>
            </a:br>
            <a:endParaRPr lang="en-US" altLang="zh-CN" dirty="0" smtClean="0"/>
          </a:p>
        </p:txBody>
      </p:sp>
      <p:pic>
        <p:nvPicPr>
          <p:cNvPr id="6" name="图片 5"/>
          <p:cNvPicPr>
            <a:picLocks noChangeAspect="1"/>
          </p:cNvPicPr>
          <p:nvPr/>
        </p:nvPicPr>
        <p:blipFill>
          <a:blip r:embed="rId2"/>
          <a:stretch>
            <a:fillRect/>
          </a:stretch>
        </p:blipFill>
        <p:spPr>
          <a:xfrm>
            <a:off x="2895972" y="1707654"/>
            <a:ext cx="3653950" cy="1835071"/>
          </a:xfrm>
          <a:prstGeom prst="rect">
            <a:avLst/>
          </a:prstGeom>
        </p:spPr>
      </p:pic>
    </p:spTree>
    <p:extLst>
      <p:ext uri="{BB962C8B-B14F-4D97-AF65-F5344CB8AC3E}">
        <p14:creationId xmlns:p14="http://schemas.microsoft.com/office/powerpoint/2010/main" val="132644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栏目管理</a:t>
            </a:r>
            <a:endParaRPr lang="zh-CN" altLang="en-US" dirty="0"/>
          </a:p>
        </p:txBody>
      </p:sp>
      <p:sp>
        <p:nvSpPr>
          <p:cNvPr id="2" name="文本占位符 1"/>
          <p:cNvSpPr>
            <a:spLocks noGrp="1"/>
          </p:cNvSpPr>
          <p:nvPr>
            <p:ph type="body" idx="1"/>
          </p:nvPr>
        </p:nvSpPr>
        <p:spPr/>
        <p:txBody>
          <a:bodyPr/>
          <a:lstStyle/>
          <a:p>
            <a:r>
              <a:rPr lang="en-US" altLang="zh-CN" dirty="0" smtClean="0"/>
              <a:t>1</a:t>
            </a:r>
            <a:endParaRPr lang="zh-CN" altLang="en-US" dirty="0"/>
          </a:p>
        </p:txBody>
      </p:sp>
    </p:spTree>
    <p:extLst>
      <p:ext uri="{BB962C8B-B14F-4D97-AF65-F5344CB8AC3E}">
        <p14:creationId xmlns:p14="http://schemas.microsoft.com/office/powerpoint/2010/main" val="3350278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60648" y="987574"/>
            <a:ext cx="2088232" cy="3096344"/>
          </a:xfrm>
        </p:spPr>
        <p:txBody>
          <a:bodyPr>
            <a:normAutofit/>
          </a:bodyPr>
          <a:lstStyle/>
          <a:p>
            <a:pPr marL="13095" indent="0">
              <a:buNone/>
            </a:pPr>
            <a:r>
              <a:rPr lang="zh-CN" altLang="en-US" sz="1400" b="0" dirty="0" smtClean="0">
                <a:solidFill>
                  <a:schemeClr val="accent5"/>
                </a:solidFill>
              </a:rPr>
              <a:t>进入步骤</a:t>
            </a:r>
            <a:r>
              <a:rPr lang="en-US" altLang="zh-CN" sz="1400" b="0" dirty="0" smtClean="0">
                <a:solidFill>
                  <a:schemeClr val="accent5"/>
                </a:solidFill>
              </a:rPr>
              <a:t>:</a:t>
            </a:r>
          </a:p>
          <a:p>
            <a:pPr marL="13095" indent="0">
              <a:buNone/>
            </a:pPr>
            <a:r>
              <a:rPr lang="en-US" altLang="zh-CN" sz="1400" b="0" dirty="0" smtClean="0"/>
              <a:t>1</a:t>
            </a:r>
            <a:r>
              <a:rPr lang="zh-CN" altLang="en-US" sz="1400" b="0" dirty="0" smtClean="0"/>
              <a:t>、选择站点</a:t>
            </a:r>
            <a:endParaRPr lang="en-US" altLang="zh-CN" sz="1400" b="0" dirty="0" smtClean="0"/>
          </a:p>
          <a:p>
            <a:pPr marL="13095" indent="0">
              <a:buNone/>
            </a:pPr>
            <a:r>
              <a:rPr lang="en-US" altLang="zh-CN" sz="1400" b="0" dirty="0" smtClean="0"/>
              <a:t>2</a:t>
            </a:r>
            <a:r>
              <a:rPr lang="zh-CN" altLang="en-US" sz="1400" b="0" dirty="0" smtClean="0"/>
              <a:t>、选择网站建设</a:t>
            </a:r>
            <a:endParaRPr lang="en-US" altLang="zh-CN" sz="1400" b="0" dirty="0" smtClean="0"/>
          </a:p>
          <a:p>
            <a:pPr marL="13095" indent="0">
              <a:buNone/>
            </a:pPr>
            <a:r>
              <a:rPr lang="en-US" altLang="zh-CN" sz="1400" b="0" dirty="0" smtClean="0"/>
              <a:t>3</a:t>
            </a:r>
            <a:r>
              <a:rPr lang="zh-CN" altLang="en-US" sz="1400" b="0" dirty="0" smtClean="0"/>
              <a:t>、选择栏目管理</a:t>
            </a:r>
            <a:endParaRPr lang="en-US" altLang="zh-CN" sz="1400" b="0" dirty="0" smtClean="0"/>
          </a:p>
          <a:p>
            <a:pPr marL="13095" indent="0">
              <a:buNone/>
            </a:pPr>
            <a:r>
              <a:rPr lang="en-US" altLang="zh-CN" sz="1400" b="0" dirty="0" smtClean="0"/>
              <a:t>4</a:t>
            </a:r>
            <a:r>
              <a:rPr lang="zh-CN" altLang="en-US" sz="1400" b="0" dirty="0" smtClean="0"/>
              <a:t>、选择需要管理的栏目的上一级栏目</a:t>
            </a:r>
            <a:endParaRPr lang="zh-CN" altLang="en-US" sz="1400" b="0" dirty="0"/>
          </a:p>
        </p:txBody>
      </p:sp>
      <p:sp>
        <p:nvSpPr>
          <p:cNvPr id="3" name="标题 2"/>
          <p:cNvSpPr>
            <a:spLocks noGrp="1"/>
          </p:cNvSpPr>
          <p:nvPr>
            <p:ph type="title"/>
          </p:nvPr>
        </p:nvSpPr>
        <p:spPr/>
        <p:txBody>
          <a:bodyPr/>
          <a:lstStyle/>
          <a:p>
            <a:r>
              <a:rPr lang="zh-CN" altLang="en-US" dirty="0" smtClean="0"/>
              <a:t>栏目管理</a:t>
            </a:r>
            <a:endParaRPr lang="zh-CN" altLang="en-US" dirty="0"/>
          </a:p>
        </p:txBody>
      </p:sp>
      <p:pic>
        <p:nvPicPr>
          <p:cNvPr id="4" name="图片 3"/>
          <p:cNvPicPr>
            <a:picLocks noChangeAspect="1"/>
          </p:cNvPicPr>
          <p:nvPr/>
        </p:nvPicPr>
        <p:blipFill>
          <a:blip r:embed="rId2"/>
          <a:stretch>
            <a:fillRect/>
          </a:stretch>
        </p:blipFill>
        <p:spPr>
          <a:xfrm>
            <a:off x="2346498" y="1131590"/>
            <a:ext cx="4438511" cy="2536936"/>
          </a:xfrm>
          <a:prstGeom prst="rect">
            <a:avLst/>
          </a:prstGeom>
        </p:spPr>
      </p:pic>
    </p:spTree>
    <p:extLst>
      <p:ext uri="{BB962C8B-B14F-4D97-AF65-F5344CB8AC3E}">
        <p14:creationId xmlns:p14="http://schemas.microsoft.com/office/powerpoint/2010/main" val="12991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标题 1"/>
          <p:cNvSpPr>
            <a:spLocks noGrp="1"/>
          </p:cNvSpPr>
          <p:nvPr>
            <p:ph type="title"/>
          </p:nvPr>
        </p:nvSpPr>
        <p:spPr>
          <a:xfrm>
            <a:off x="134636" y="51470"/>
            <a:ext cx="5915025" cy="745629"/>
          </a:xfrm>
          <a:prstGeom prst="rect">
            <a:avLst/>
          </a:prstGeom>
        </p:spPr>
        <p:txBody>
          <a:bodyPr/>
          <a:lstStyle>
            <a:lvl1pPr>
              <a:defRPr sz="3200">
                <a:latin typeface="微软雅黑"/>
                <a:ea typeface="微软雅黑"/>
                <a:cs typeface="微软雅黑"/>
                <a:sym typeface="微软雅黑"/>
              </a:defRPr>
            </a:lvl1pPr>
          </a:lstStyle>
          <a:p>
            <a:r>
              <a:rPr lang="zh-CN" altLang="en-US" sz="2800" dirty="0" smtClean="0"/>
              <a:t>栏目管理</a:t>
            </a:r>
            <a:endParaRPr sz="2800" dirty="0"/>
          </a:p>
        </p:txBody>
      </p:sp>
      <p:sp>
        <p:nvSpPr>
          <p:cNvPr id="4" name="内容占位符 1"/>
          <p:cNvSpPr txBox="1">
            <a:spLocks/>
          </p:cNvSpPr>
          <p:nvPr/>
        </p:nvSpPr>
        <p:spPr>
          <a:xfrm>
            <a:off x="188645" y="1329612"/>
            <a:ext cx="2304251" cy="2916324"/>
          </a:xfrm>
          <a:prstGeom prst="rect">
            <a:avLst/>
          </a:prstGeom>
        </p:spPr>
        <p:txBody>
          <a:bodyPr vert="horz" lIns="91440" tIns="45720" rIns="91440" bIns="45720" rtlCol="0" anchor="t">
            <a:normAutofit/>
          </a:bodyPr>
          <a:lstStyle>
            <a:lvl1pPr marL="204768" indent="-191673" algn="l" rtl="0" eaLnBrk="0" fontAlgn="base" hangingPunct="0">
              <a:lnSpc>
                <a:spcPct val="125000"/>
              </a:lnSpc>
              <a:spcBef>
                <a:spcPts val="450"/>
              </a:spcBef>
              <a:spcAft>
                <a:spcPts val="0"/>
              </a:spcAft>
              <a:buSzPct val="60000"/>
              <a:buFont typeface="Wingdings" pitchFamily="2" charset="2"/>
              <a:buChar char="l"/>
              <a:defRPr sz="1575" b="1" kern="1200">
                <a:solidFill>
                  <a:srgbClr val="0070C0"/>
                </a:solidFill>
                <a:effectLst/>
                <a:latin typeface="微软雅黑" pitchFamily="34" charset="-122"/>
                <a:ea typeface="微软雅黑" pitchFamily="34" charset="-122"/>
                <a:cs typeface="+mn-cs"/>
              </a:defRPr>
            </a:lvl1pPr>
            <a:lvl2pPr marL="479774" indent="-191673" algn="l" rtl="0" eaLnBrk="0" fontAlgn="base" hangingPunct="0">
              <a:lnSpc>
                <a:spcPct val="125000"/>
              </a:lnSpc>
              <a:spcBef>
                <a:spcPts val="450"/>
              </a:spcBef>
              <a:spcAft>
                <a:spcPts val="0"/>
              </a:spcAft>
              <a:buSzPct val="60000"/>
              <a:buFont typeface="Arial" charset="0"/>
              <a:buChar char="–"/>
              <a:defRPr sz="1425" kern="1200">
                <a:solidFill>
                  <a:schemeClr val="tx1">
                    <a:lumMod val="65000"/>
                    <a:lumOff val="35000"/>
                  </a:schemeClr>
                </a:solidFill>
                <a:effectLst/>
                <a:latin typeface="微软雅黑" pitchFamily="34" charset="-122"/>
                <a:ea typeface="微软雅黑" pitchFamily="34" charset="-122"/>
                <a:cs typeface="+mn-cs"/>
              </a:defRPr>
            </a:lvl2pPr>
            <a:lvl3pPr marL="753593" indent="-191673" algn="l" rtl="0" eaLnBrk="0" fontAlgn="base" hangingPunct="0">
              <a:lnSpc>
                <a:spcPct val="125000"/>
              </a:lnSpc>
              <a:spcBef>
                <a:spcPts val="450"/>
              </a:spcBef>
              <a:spcAft>
                <a:spcPts val="0"/>
              </a:spcAft>
              <a:buSzPct val="60000"/>
              <a:buFont typeface="Wingdings" pitchFamily="2" charset="2"/>
              <a:buChar char="l"/>
              <a:defRPr sz="1275" kern="1200">
                <a:solidFill>
                  <a:schemeClr val="tx1">
                    <a:lumMod val="65000"/>
                    <a:lumOff val="35000"/>
                  </a:schemeClr>
                </a:solidFill>
                <a:effectLst/>
                <a:latin typeface="微软雅黑" pitchFamily="34" charset="-122"/>
                <a:ea typeface="微软雅黑" pitchFamily="34" charset="-122"/>
                <a:cs typeface="+mn-cs"/>
              </a:defRPr>
            </a:lvl3pPr>
            <a:lvl4pPr marL="1028598" indent="-191673" algn="l" rtl="0" eaLnBrk="0" fontAlgn="base" hangingPunct="0">
              <a:lnSpc>
                <a:spcPct val="125000"/>
              </a:lnSpc>
              <a:spcBef>
                <a:spcPts val="450"/>
              </a:spcBef>
              <a:spcAft>
                <a:spcPts val="0"/>
              </a:spcAft>
              <a:buSzPct val="60000"/>
              <a:buFont typeface="Arial" charset="0"/>
              <a:buChar char="–"/>
              <a:defRPr sz="1200" kern="1200">
                <a:solidFill>
                  <a:schemeClr val="tx1">
                    <a:lumMod val="65000"/>
                    <a:lumOff val="35000"/>
                  </a:schemeClr>
                </a:solidFill>
                <a:effectLst/>
                <a:latin typeface="微软雅黑" pitchFamily="34" charset="-122"/>
                <a:ea typeface="微软雅黑" pitchFamily="34" charset="-122"/>
                <a:cs typeface="+mn-cs"/>
              </a:defRPr>
            </a:lvl4pPr>
            <a:lvl5pPr marL="1233368" indent="-191673" algn="l" rtl="0" eaLnBrk="0" fontAlgn="base" hangingPunct="0">
              <a:lnSpc>
                <a:spcPct val="125000"/>
              </a:lnSpc>
              <a:spcBef>
                <a:spcPts val="450"/>
              </a:spcBef>
              <a:spcAft>
                <a:spcPts val="0"/>
              </a:spcAft>
              <a:buSzPct val="60000"/>
              <a:buFont typeface="Arial" charset="0"/>
              <a:buChar char="»"/>
              <a:defRPr sz="1125" kern="1200">
                <a:solidFill>
                  <a:schemeClr val="tx1">
                    <a:lumMod val="65000"/>
                    <a:lumOff val="35000"/>
                  </a:schemeClr>
                </a:solidFill>
                <a:effectLst/>
                <a:latin typeface="微软雅黑" pitchFamily="34" charset="-122"/>
                <a:ea typeface="微软雅黑" pitchFamily="34" charset="-122"/>
                <a:cs typeface="+mn-cs"/>
              </a:defRPr>
            </a:lvl5pPr>
            <a:lvl6pPr marL="1474325"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6pPr>
            <a:lvl7pPr marL="1680042"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7pPr>
            <a:lvl8pPr marL="1885762"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125768"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defTabSz="914400"/>
            <a:r>
              <a:rPr lang="zh-CN" altLang="en-US" dirty="0" smtClean="0"/>
              <a:t>新建</a:t>
            </a:r>
            <a:r>
              <a:rPr lang="zh-CN" altLang="en-US" dirty="0"/>
              <a:t>栏目</a:t>
            </a:r>
            <a:endParaRPr lang="zh-CN" altLang="en-US" dirty="0" smtClean="0"/>
          </a:p>
          <a:p>
            <a:pPr lvl="1" defTabSz="914400"/>
            <a:r>
              <a:rPr lang="zh-CN" altLang="en-US" dirty="0" smtClean="0"/>
              <a:t>选择需要新建栏目的</a:t>
            </a:r>
            <a:r>
              <a:rPr lang="zh-CN" altLang="en-US" dirty="0" smtClean="0">
                <a:solidFill>
                  <a:schemeClr val="accent5"/>
                </a:solidFill>
              </a:rPr>
              <a:t>上一级栏目</a:t>
            </a:r>
            <a:endParaRPr lang="en-US" altLang="zh-CN" dirty="0" smtClean="0">
              <a:solidFill>
                <a:schemeClr val="accent5"/>
              </a:solidFill>
            </a:endParaRPr>
          </a:p>
          <a:p>
            <a:pPr lvl="1" defTabSz="914400"/>
            <a:r>
              <a:rPr lang="zh-CN" altLang="en-US" dirty="0" smtClean="0"/>
              <a:t>新增栏目只需要填写名称其他都不需要填写</a:t>
            </a:r>
            <a:endParaRPr lang="en-US" altLang="zh-CN" dirty="0"/>
          </a:p>
          <a:p>
            <a:pPr lvl="1" defTabSz="914400"/>
            <a:r>
              <a:rPr lang="zh-CN" altLang="en-US" dirty="0" smtClean="0"/>
              <a:t>可以同时增加多个栏目</a:t>
            </a:r>
            <a:r>
              <a:rPr lang="en-US" altLang="zh-CN" dirty="0" smtClean="0"/>
              <a:t>,</a:t>
            </a:r>
            <a:r>
              <a:rPr lang="zh-CN" altLang="en-US" dirty="0" smtClean="0"/>
              <a:t>中间用逗号隔开</a:t>
            </a:r>
            <a:endParaRPr lang="en-US" altLang="zh-CN" dirty="0" smtClean="0"/>
          </a:p>
        </p:txBody>
      </p:sp>
      <p:sp>
        <p:nvSpPr>
          <p:cNvPr id="8" name="文本框 7"/>
          <p:cNvSpPr txBox="1"/>
          <p:nvPr/>
        </p:nvSpPr>
        <p:spPr>
          <a:xfrm>
            <a:off x="2492896" y="4280197"/>
            <a:ext cx="3051720" cy="307777"/>
          </a:xfrm>
          <a:prstGeom prst="rect">
            <a:avLst/>
          </a:prstGeom>
          <a:noFill/>
        </p:spPr>
        <p:txBody>
          <a:bodyPr wrap="square" rtlCol="0">
            <a:spAutoFit/>
          </a:bodyPr>
          <a:lstStyle/>
          <a:p>
            <a:r>
              <a:rPr lang="zh-CN" altLang="en-US" sz="1400" dirty="0" smtClean="0">
                <a:solidFill>
                  <a:schemeClr val="accent5"/>
                </a:solidFill>
                <a:latin typeface="微软雅黑" panose="020B0503020204020204" pitchFamily="34" charset="-122"/>
                <a:ea typeface="微软雅黑" panose="020B0503020204020204" pitchFamily="34" charset="-122"/>
              </a:rPr>
              <a:t>新建栏目 点击“增加”按钮</a:t>
            </a:r>
            <a:endParaRPr lang="zh-CN" altLang="en-US" sz="1400" dirty="0">
              <a:solidFill>
                <a:schemeClr val="accent5"/>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2492896" y="2271282"/>
            <a:ext cx="4131519" cy="1974654"/>
          </a:xfrm>
          <a:prstGeom prst="rect">
            <a:avLst/>
          </a:prstGeom>
        </p:spPr>
      </p:pic>
      <p:pic>
        <p:nvPicPr>
          <p:cNvPr id="3" name="图片 2"/>
          <p:cNvPicPr>
            <a:picLocks noChangeAspect="1"/>
          </p:cNvPicPr>
          <p:nvPr/>
        </p:nvPicPr>
        <p:blipFill>
          <a:blip r:embed="rId3"/>
          <a:stretch>
            <a:fillRect/>
          </a:stretch>
        </p:blipFill>
        <p:spPr>
          <a:xfrm>
            <a:off x="3111282" y="483518"/>
            <a:ext cx="3691697" cy="1892140"/>
          </a:xfrm>
          <a:prstGeom prst="rect">
            <a:avLst/>
          </a:prstGeom>
        </p:spPr>
      </p:pic>
    </p:spTree>
    <p:extLst>
      <p:ext uri="{BB962C8B-B14F-4D97-AF65-F5344CB8AC3E}">
        <p14:creationId xmlns:p14="http://schemas.microsoft.com/office/powerpoint/2010/main" val="1385720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栏目管理</a:t>
            </a:r>
          </a:p>
        </p:txBody>
      </p:sp>
      <p:sp>
        <p:nvSpPr>
          <p:cNvPr id="6" name="内容占位符 1"/>
          <p:cNvSpPr txBox="1">
            <a:spLocks/>
          </p:cNvSpPr>
          <p:nvPr/>
        </p:nvSpPr>
        <p:spPr>
          <a:xfrm>
            <a:off x="0" y="1131590"/>
            <a:ext cx="2564904" cy="3096344"/>
          </a:xfrm>
          <a:prstGeom prst="rect">
            <a:avLst/>
          </a:prstGeom>
        </p:spPr>
        <p:txBody>
          <a:bodyPr vert="horz" lIns="91440" tIns="45720" rIns="91440" bIns="45720" rtlCol="0" anchor="t">
            <a:normAutofit/>
          </a:bodyPr>
          <a:lstStyle>
            <a:lvl1pPr marL="204768" indent="-191673" algn="l" rtl="0" eaLnBrk="0" fontAlgn="base" hangingPunct="0">
              <a:lnSpc>
                <a:spcPct val="125000"/>
              </a:lnSpc>
              <a:spcBef>
                <a:spcPts val="450"/>
              </a:spcBef>
              <a:spcAft>
                <a:spcPts val="0"/>
              </a:spcAft>
              <a:buSzPct val="60000"/>
              <a:buFont typeface="Wingdings" pitchFamily="2" charset="2"/>
              <a:buChar char="l"/>
              <a:defRPr sz="1575" b="1" kern="1200">
                <a:solidFill>
                  <a:srgbClr val="0070C0"/>
                </a:solidFill>
                <a:effectLst/>
                <a:latin typeface="微软雅黑" pitchFamily="34" charset="-122"/>
                <a:ea typeface="微软雅黑" pitchFamily="34" charset="-122"/>
                <a:cs typeface="+mn-cs"/>
              </a:defRPr>
            </a:lvl1pPr>
            <a:lvl2pPr marL="479774" indent="-191673" algn="l" rtl="0" eaLnBrk="0" fontAlgn="base" hangingPunct="0">
              <a:lnSpc>
                <a:spcPct val="125000"/>
              </a:lnSpc>
              <a:spcBef>
                <a:spcPts val="450"/>
              </a:spcBef>
              <a:spcAft>
                <a:spcPts val="0"/>
              </a:spcAft>
              <a:buSzPct val="60000"/>
              <a:buFont typeface="Arial" charset="0"/>
              <a:buChar char="–"/>
              <a:defRPr sz="1425" kern="1200">
                <a:solidFill>
                  <a:schemeClr val="tx1">
                    <a:lumMod val="65000"/>
                    <a:lumOff val="35000"/>
                  </a:schemeClr>
                </a:solidFill>
                <a:effectLst/>
                <a:latin typeface="微软雅黑" pitchFamily="34" charset="-122"/>
                <a:ea typeface="微软雅黑" pitchFamily="34" charset="-122"/>
                <a:cs typeface="+mn-cs"/>
              </a:defRPr>
            </a:lvl2pPr>
            <a:lvl3pPr marL="753593" indent="-191673" algn="l" rtl="0" eaLnBrk="0" fontAlgn="base" hangingPunct="0">
              <a:lnSpc>
                <a:spcPct val="125000"/>
              </a:lnSpc>
              <a:spcBef>
                <a:spcPts val="450"/>
              </a:spcBef>
              <a:spcAft>
                <a:spcPts val="0"/>
              </a:spcAft>
              <a:buSzPct val="60000"/>
              <a:buFont typeface="Wingdings" pitchFamily="2" charset="2"/>
              <a:buChar char="l"/>
              <a:defRPr sz="1275" kern="1200">
                <a:solidFill>
                  <a:schemeClr val="tx1">
                    <a:lumMod val="65000"/>
                    <a:lumOff val="35000"/>
                  </a:schemeClr>
                </a:solidFill>
                <a:effectLst/>
                <a:latin typeface="微软雅黑" pitchFamily="34" charset="-122"/>
                <a:ea typeface="微软雅黑" pitchFamily="34" charset="-122"/>
                <a:cs typeface="+mn-cs"/>
              </a:defRPr>
            </a:lvl3pPr>
            <a:lvl4pPr marL="1028598" indent="-191673" algn="l" rtl="0" eaLnBrk="0" fontAlgn="base" hangingPunct="0">
              <a:lnSpc>
                <a:spcPct val="125000"/>
              </a:lnSpc>
              <a:spcBef>
                <a:spcPts val="450"/>
              </a:spcBef>
              <a:spcAft>
                <a:spcPts val="0"/>
              </a:spcAft>
              <a:buSzPct val="60000"/>
              <a:buFont typeface="Arial" charset="0"/>
              <a:buChar char="–"/>
              <a:defRPr sz="1200" kern="1200">
                <a:solidFill>
                  <a:schemeClr val="tx1">
                    <a:lumMod val="65000"/>
                    <a:lumOff val="35000"/>
                  </a:schemeClr>
                </a:solidFill>
                <a:effectLst/>
                <a:latin typeface="微软雅黑" pitchFamily="34" charset="-122"/>
                <a:ea typeface="微软雅黑" pitchFamily="34" charset="-122"/>
                <a:cs typeface="+mn-cs"/>
              </a:defRPr>
            </a:lvl4pPr>
            <a:lvl5pPr marL="1233368" indent="-191673" algn="l" rtl="0" eaLnBrk="0" fontAlgn="base" hangingPunct="0">
              <a:lnSpc>
                <a:spcPct val="125000"/>
              </a:lnSpc>
              <a:spcBef>
                <a:spcPts val="450"/>
              </a:spcBef>
              <a:spcAft>
                <a:spcPts val="0"/>
              </a:spcAft>
              <a:buSzPct val="60000"/>
              <a:buFont typeface="Arial" charset="0"/>
              <a:buChar char="»"/>
              <a:defRPr sz="1125" kern="1200">
                <a:solidFill>
                  <a:schemeClr val="tx1">
                    <a:lumMod val="65000"/>
                    <a:lumOff val="35000"/>
                  </a:schemeClr>
                </a:solidFill>
                <a:effectLst/>
                <a:latin typeface="微软雅黑" pitchFamily="34" charset="-122"/>
                <a:ea typeface="微软雅黑" pitchFamily="34" charset="-122"/>
                <a:cs typeface="+mn-cs"/>
              </a:defRPr>
            </a:lvl5pPr>
            <a:lvl6pPr marL="1474325"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6pPr>
            <a:lvl7pPr marL="1680042"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7pPr>
            <a:lvl8pPr marL="1885762"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125768"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defTabSz="914400"/>
            <a:r>
              <a:rPr lang="zh-CN" altLang="en-US" dirty="0" smtClean="0"/>
              <a:t>设置栏目链接和图片</a:t>
            </a:r>
            <a:endParaRPr lang="en-US" altLang="zh-CN" dirty="0" smtClean="0"/>
          </a:p>
          <a:p>
            <a:pPr lvl="1" defTabSz="914400"/>
            <a:r>
              <a:rPr lang="zh-CN" altLang="en-US" dirty="0" smtClean="0"/>
              <a:t>栏目管理里面 选择栏目</a:t>
            </a:r>
            <a:endParaRPr lang="en-US" altLang="zh-CN" dirty="0" smtClean="0"/>
          </a:p>
          <a:p>
            <a:pPr marL="288101" lvl="1" indent="0" defTabSz="914400">
              <a:buNone/>
            </a:pPr>
            <a:r>
              <a:rPr lang="zh-CN" altLang="en-US" dirty="0" smtClean="0"/>
              <a:t>点修改，进入栏目编辑页面</a:t>
            </a:r>
            <a:endParaRPr lang="en-US" altLang="zh-CN" dirty="0" smtClean="0"/>
          </a:p>
          <a:p>
            <a:pPr lvl="1" defTabSz="914400"/>
            <a:r>
              <a:rPr lang="zh-CN" altLang="en-US" dirty="0"/>
              <a:t>将栏目的链接地址输入到外链框就可以了</a:t>
            </a:r>
            <a:endParaRPr lang="en-US" altLang="zh-CN" dirty="0"/>
          </a:p>
          <a:p>
            <a:pPr lvl="1" defTabSz="914400"/>
            <a:r>
              <a:rPr lang="zh-CN" altLang="en-US" dirty="0"/>
              <a:t>栏目图片可以通过上</a:t>
            </a:r>
            <a:r>
              <a:rPr lang="zh-CN" altLang="en-US" dirty="0" smtClean="0"/>
              <a:t>传栏目图片来</a:t>
            </a:r>
            <a:r>
              <a:rPr lang="zh-CN" altLang="en-US" dirty="0"/>
              <a:t>设置</a:t>
            </a:r>
            <a:endParaRPr lang="en-US" altLang="zh-CN" dirty="0"/>
          </a:p>
          <a:p>
            <a:pPr lvl="1" defTabSz="914400"/>
            <a:endParaRPr lang="en-US" altLang="zh-CN" dirty="0" smtClean="0"/>
          </a:p>
        </p:txBody>
      </p:sp>
      <p:pic>
        <p:nvPicPr>
          <p:cNvPr id="5" name="内容占位符 4"/>
          <p:cNvPicPr>
            <a:picLocks noGrp="1" noChangeAspect="1"/>
          </p:cNvPicPr>
          <p:nvPr>
            <p:ph idx="1"/>
          </p:nvPr>
        </p:nvPicPr>
        <p:blipFill>
          <a:blip r:embed="rId2"/>
          <a:stretch>
            <a:fillRect/>
          </a:stretch>
        </p:blipFill>
        <p:spPr>
          <a:xfrm>
            <a:off x="2427397" y="1203598"/>
            <a:ext cx="4467216" cy="3276388"/>
          </a:xfrm>
          <a:prstGeom prst="rect">
            <a:avLst/>
          </a:prstGeom>
        </p:spPr>
      </p:pic>
    </p:spTree>
    <p:extLst>
      <p:ext uri="{BB962C8B-B14F-4D97-AF65-F5344CB8AC3E}">
        <p14:creationId xmlns:p14="http://schemas.microsoft.com/office/powerpoint/2010/main" val="357123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栏目管理</a:t>
            </a:r>
          </a:p>
        </p:txBody>
      </p:sp>
      <p:sp>
        <p:nvSpPr>
          <p:cNvPr id="6" name="内容占位符 1"/>
          <p:cNvSpPr txBox="1">
            <a:spLocks/>
          </p:cNvSpPr>
          <p:nvPr/>
        </p:nvSpPr>
        <p:spPr>
          <a:xfrm>
            <a:off x="0" y="1131590"/>
            <a:ext cx="6165304" cy="3096344"/>
          </a:xfrm>
          <a:prstGeom prst="rect">
            <a:avLst/>
          </a:prstGeom>
        </p:spPr>
        <p:txBody>
          <a:bodyPr vert="horz" lIns="91440" tIns="45720" rIns="91440" bIns="45720" rtlCol="0" anchor="t">
            <a:normAutofit/>
          </a:bodyPr>
          <a:lstStyle>
            <a:lvl1pPr marL="204768" indent="-191673" algn="l" rtl="0" eaLnBrk="0" fontAlgn="base" hangingPunct="0">
              <a:lnSpc>
                <a:spcPct val="125000"/>
              </a:lnSpc>
              <a:spcBef>
                <a:spcPts val="450"/>
              </a:spcBef>
              <a:spcAft>
                <a:spcPts val="0"/>
              </a:spcAft>
              <a:buSzPct val="60000"/>
              <a:buFont typeface="Wingdings" pitchFamily="2" charset="2"/>
              <a:buChar char="l"/>
              <a:defRPr sz="1575" b="1" kern="1200">
                <a:solidFill>
                  <a:srgbClr val="0070C0"/>
                </a:solidFill>
                <a:effectLst/>
                <a:latin typeface="微软雅黑" pitchFamily="34" charset="-122"/>
                <a:ea typeface="微软雅黑" pitchFamily="34" charset="-122"/>
                <a:cs typeface="+mn-cs"/>
              </a:defRPr>
            </a:lvl1pPr>
            <a:lvl2pPr marL="479774" indent="-191673" algn="l" rtl="0" eaLnBrk="0" fontAlgn="base" hangingPunct="0">
              <a:lnSpc>
                <a:spcPct val="125000"/>
              </a:lnSpc>
              <a:spcBef>
                <a:spcPts val="450"/>
              </a:spcBef>
              <a:spcAft>
                <a:spcPts val="0"/>
              </a:spcAft>
              <a:buSzPct val="60000"/>
              <a:buFont typeface="Arial" charset="0"/>
              <a:buChar char="–"/>
              <a:defRPr sz="1425" kern="1200">
                <a:solidFill>
                  <a:schemeClr val="tx1">
                    <a:lumMod val="65000"/>
                    <a:lumOff val="35000"/>
                  </a:schemeClr>
                </a:solidFill>
                <a:effectLst/>
                <a:latin typeface="微软雅黑" pitchFamily="34" charset="-122"/>
                <a:ea typeface="微软雅黑" pitchFamily="34" charset="-122"/>
                <a:cs typeface="+mn-cs"/>
              </a:defRPr>
            </a:lvl2pPr>
            <a:lvl3pPr marL="753593" indent="-191673" algn="l" rtl="0" eaLnBrk="0" fontAlgn="base" hangingPunct="0">
              <a:lnSpc>
                <a:spcPct val="125000"/>
              </a:lnSpc>
              <a:spcBef>
                <a:spcPts val="450"/>
              </a:spcBef>
              <a:spcAft>
                <a:spcPts val="0"/>
              </a:spcAft>
              <a:buSzPct val="60000"/>
              <a:buFont typeface="Wingdings" pitchFamily="2" charset="2"/>
              <a:buChar char="l"/>
              <a:defRPr sz="1275" kern="1200">
                <a:solidFill>
                  <a:schemeClr val="tx1">
                    <a:lumMod val="65000"/>
                    <a:lumOff val="35000"/>
                  </a:schemeClr>
                </a:solidFill>
                <a:effectLst/>
                <a:latin typeface="微软雅黑" pitchFamily="34" charset="-122"/>
                <a:ea typeface="微软雅黑" pitchFamily="34" charset="-122"/>
                <a:cs typeface="+mn-cs"/>
              </a:defRPr>
            </a:lvl3pPr>
            <a:lvl4pPr marL="1028598" indent="-191673" algn="l" rtl="0" eaLnBrk="0" fontAlgn="base" hangingPunct="0">
              <a:lnSpc>
                <a:spcPct val="125000"/>
              </a:lnSpc>
              <a:spcBef>
                <a:spcPts val="450"/>
              </a:spcBef>
              <a:spcAft>
                <a:spcPts val="0"/>
              </a:spcAft>
              <a:buSzPct val="60000"/>
              <a:buFont typeface="Arial" charset="0"/>
              <a:buChar char="–"/>
              <a:defRPr sz="1200" kern="1200">
                <a:solidFill>
                  <a:schemeClr val="tx1">
                    <a:lumMod val="65000"/>
                    <a:lumOff val="35000"/>
                  </a:schemeClr>
                </a:solidFill>
                <a:effectLst/>
                <a:latin typeface="微软雅黑" pitchFamily="34" charset="-122"/>
                <a:ea typeface="微软雅黑" pitchFamily="34" charset="-122"/>
                <a:cs typeface="+mn-cs"/>
              </a:defRPr>
            </a:lvl4pPr>
            <a:lvl5pPr marL="1233368" indent="-191673" algn="l" rtl="0" eaLnBrk="0" fontAlgn="base" hangingPunct="0">
              <a:lnSpc>
                <a:spcPct val="125000"/>
              </a:lnSpc>
              <a:spcBef>
                <a:spcPts val="450"/>
              </a:spcBef>
              <a:spcAft>
                <a:spcPts val="0"/>
              </a:spcAft>
              <a:buSzPct val="60000"/>
              <a:buFont typeface="Arial" charset="0"/>
              <a:buChar char="»"/>
              <a:defRPr sz="1125" kern="1200">
                <a:solidFill>
                  <a:schemeClr val="tx1">
                    <a:lumMod val="65000"/>
                    <a:lumOff val="35000"/>
                  </a:schemeClr>
                </a:solidFill>
                <a:effectLst/>
                <a:latin typeface="微软雅黑" pitchFamily="34" charset="-122"/>
                <a:ea typeface="微软雅黑" pitchFamily="34" charset="-122"/>
                <a:cs typeface="+mn-cs"/>
              </a:defRPr>
            </a:lvl5pPr>
            <a:lvl6pPr marL="1474325"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6pPr>
            <a:lvl7pPr marL="1680042"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7pPr>
            <a:lvl8pPr marL="1885762"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125768" indent="-192006" algn="l" defTabSz="685732" rtl="0" eaLnBrk="1" latinLnBrk="0" hangingPunct="1">
              <a:spcBef>
                <a:spcPct val="20000"/>
              </a:spcBef>
              <a:buSzPct val="60000"/>
              <a:buFont typeface="Wingdings" pitchFamily="2" charset="2"/>
              <a:buChar char=""/>
              <a:defRPr sz="105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defTabSz="914400"/>
            <a:r>
              <a:rPr lang="en-US" altLang="zh-CN" dirty="0" smtClean="0"/>
              <a:t>TIPS</a:t>
            </a:r>
          </a:p>
          <a:p>
            <a:pPr lvl="1" defTabSz="914400"/>
            <a:r>
              <a:rPr lang="zh-CN" altLang="en-US" dirty="0" smtClean="0"/>
              <a:t>为何新增栏目不显示？</a:t>
            </a:r>
            <a:r>
              <a:rPr lang="en-US" altLang="zh-CN" dirty="0" smtClean="0"/>
              <a:t/>
            </a:r>
            <a:br>
              <a:rPr lang="en-US" altLang="zh-CN" dirty="0" smtClean="0"/>
            </a:br>
            <a:r>
              <a:rPr lang="zh-CN" altLang="en-US" dirty="0" smtClean="0"/>
              <a:t>新增一级栏目不会自动显示在主菜单上，需要在模板配置里面设置后才会显示</a:t>
            </a:r>
            <a:r>
              <a:rPr lang="en-US" altLang="zh-CN" dirty="0" smtClean="0"/>
              <a:t/>
            </a:r>
            <a:br>
              <a:rPr lang="en-US" altLang="zh-CN" dirty="0" smtClean="0"/>
            </a:br>
            <a:r>
              <a:rPr lang="zh-CN" altLang="en-US" dirty="0" smtClean="0"/>
              <a:t>新增的二级及以下栏目会自动显示</a:t>
            </a:r>
            <a:endParaRPr lang="en-US" altLang="zh-CN" dirty="0"/>
          </a:p>
          <a:p>
            <a:pPr lvl="1" defTabSz="914400"/>
            <a:r>
              <a:rPr lang="zh-CN" altLang="en-US" dirty="0" smtClean="0"/>
              <a:t>为何上传了栏目图片不显示？</a:t>
            </a:r>
            <a:r>
              <a:rPr lang="en-US" altLang="zh-CN" dirty="0" smtClean="0"/>
              <a:t/>
            </a:r>
            <a:br>
              <a:rPr lang="en-US" altLang="zh-CN" dirty="0" smtClean="0"/>
            </a:br>
            <a:r>
              <a:rPr lang="zh-CN" altLang="en-US" dirty="0" smtClean="0"/>
              <a:t>栏目图片是否显示和具体模板有没有设置对应的标签有关系，不是每套模板都设了栏目图片的</a:t>
            </a:r>
            <a:r>
              <a:rPr lang="en-US" altLang="zh-CN" dirty="0"/>
              <a:t/>
            </a:r>
            <a:br>
              <a:rPr lang="en-US" altLang="zh-CN" dirty="0"/>
            </a:br>
            <a:r>
              <a:rPr lang="en-US" altLang="zh-CN" sz="1200" dirty="0">
                <a:hlinkClick r:id="rId2"/>
              </a:rPr>
              <a:t>http://pro.webplus.net.cn/_</a:t>
            </a:r>
            <a:r>
              <a:rPr lang="en-US" altLang="zh-CN" sz="1200" dirty="0" smtClean="0">
                <a:hlinkClick r:id="rId2"/>
              </a:rPr>
              <a:t>s80/4e/80/c1991a20096/page.psp</a:t>
            </a:r>
            <a:endParaRPr lang="en-US" altLang="zh-CN" sz="1200" dirty="0" smtClean="0"/>
          </a:p>
          <a:p>
            <a:pPr lvl="1" defTabSz="914400"/>
            <a:endParaRPr lang="en-US" altLang="zh-CN" dirty="0"/>
          </a:p>
          <a:p>
            <a:pPr lvl="1" defTabSz="914400"/>
            <a:endParaRPr lang="en-US" altLang="zh-CN" dirty="0" smtClean="0"/>
          </a:p>
        </p:txBody>
      </p:sp>
    </p:spTree>
    <p:extLst>
      <p:ext uri="{BB962C8B-B14F-4D97-AF65-F5344CB8AC3E}">
        <p14:creationId xmlns:p14="http://schemas.microsoft.com/office/powerpoint/2010/main" val="136527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元素">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元素">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元素">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15567</TotalTime>
  <Words>726</Words>
  <Application>Microsoft Office PowerPoint</Application>
  <PresentationFormat>自定义</PresentationFormat>
  <Paragraphs>122</Paragraphs>
  <Slides>24</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Segoe UI Black</vt:lpstr>
      <vt:lpstr>宋体</vt:lpstr>
      <vt:lpstr>微软雅黑</vt:lpstr>
      <vt:lpstr>Arial</vt:lpstr>
      <vt:lpstr>Calibri</vt:lpstr>
      <vt:lpstr>Palatino Linotype</vt:lpstr>
      <vt:lpstr>Segoe UI Semibold</vt:lpstr>
      <vt:lpstr>Times New Roman</vt:lpstr>
      <vt:lpstr>Wingdings</vt:lpstr>
      <vt:lpstr>元素</vt:lpstr>
      <vt:lpstr>网站群系统培训</vt:lpstr>
      <vt:lpstr>目录</vt:lpstr>
      <vt:lpstr>进入系统</vt:lpstr>
      <vt:lpstr>进入系统</vt:lpstr>
      <vt:lpstr>栏目管理</vt:lpstr>
      <vt:lpstr>栏目管理</vt:lpstr>
      <vt:lpstr>栏目管理</vt:lpstr>
      <vt:lpstr>栏目管理</vt:lpstr>
      <vt:lpstr>栏目管理</vt:lpstr>
      <vt:lpstr>模板管理</vt:lpstr>
      <vt:lpstr>模板管理</vt:lpstr>
      <vt:lpstr>模板管理</vt:lpstr>
      <vt:lpstr>模板管理</vt:lpstr>
      <vt:lpstr>模板管理</vt:lpstr>
      <vt:lpstr>模板管理</vt:lpstr>
      <vt:lpstr>模板管理</vt:lpstr>
      <vt:lpstr>用户管理</vt:lpstr>
      <vt:lpstr>用户管理</vt:lpstr>
      <vt:lpstr>用户管理</vt:lpstr>
      <vt:lpstr>角色管理</vt:lpstr>
      <vt:lpstr>角色管理</vt:lpstr>
      <vt:lpstr>角色管理</vt:lpstr>
      <vt:lpstr>角色管理</vt:lpstr>
      <vt:lpstr>谢 谢！</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李涛</dc:creator>
  <cp:lastModifiedBy>cheny</cp:lastModifiedBy>
  <cp:revision>563</cp:revision>
  <cp:lastPrinted>1601-01-01T00:00:00Z</cp:lastPrinted>
  <dcterms:created xsi:type="dcterms:W3CDTF">2011-06-21T02:53:49Z</dcterms:created>
  <dcterms:modified xsi:type="dcterms:W3CDTF">2017-12-11T01:08:14Z</dcterms:modified>
</cp:coreProperties>
</file>